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Masters/slideMaster1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3.xml" ContentType="application/vnd.openxmlformats-officedocument.theme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4.xml" ContentType="application/vnd.openxmlformats-officedocument.theme+xml"/>
  <Override PartName="/ppt/slideLayouts/slideLayout11.xml" ContentType="application/vnd.openxmlformats-officedocument.presentationml.slideLayout+xml"/>
  <Override PartName="/ppt/theme/theme5.xml" ContentType="application/vnd.openxmlformats-officedocument.theme+xml"/>
  <Override PartName="/ppt/slideLayouts/slideLayout12.xml" ContentType="application/vnd.openxmlformats-officedocument.presentationml.slideLayout+xml"/>
  <Override PartName="/ppt/theme/theme6.xml" ContentType="application/vnd.openxmlformats-officedocument.theme+xml"/>
  <Override PartName="/ppt/slideLayouts/slideLayout13.xml" ContentType="application/vnd.openxmlformats-officedocument.presentationml.slideLayout+xml"/>
  <Override PartName="/ppt/theme/theme7.xml" ContentType="application/vnd.openxmlformats-officedocument.theme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8.xml" ContentType="application/vnd.openxmlformats-officedocument.theme+xml"/>
  <Override PartName="/ppt/slideLayouts/slideLayout18.xml" ContentType="application/vnd.openxmlformats-officedocument.presentationml.slideLayout+xml"/>
  <Override PartName="/ppt/theme/theme9.xml" ContentType="application/vnd.openxmlformats-officedocument.theme+xml"/>
  <Override PartName="/ppt/slideLayouts/slideLayout19.xml" ContentType="application/vnd.openxmlformats-officedocument.presentationml.slideLayout+xml"/>
  <Override PartName="/ppt/theme/theme10.xml" ContentType="application/vnd.openxmlformats-officedocument.theme+xml"/>
  <Override PartName="/ppt/slideLayouts/slideLayout20.xml" ContentType="application/vnd.openxmlformats-officedocument.presentationml.slideLayout+xml"/>
  <Override PartName="/ppt/theme/theme11.xml" ContentType="application/vnd.openxmlformats-officedocument.theme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12.xml" ContentType="application/vnd.openxmlformats-officedocument.theme+xml"/>
  <Override PartName="/ppt/slideLayouts/slideLayout26.xml" ContentType="application/vnd.openxmlformats-officedocument.presentationml.slideLayout+xml"/>
  <Override PartName="/ppt/theme/theme13.xml" ContentType="application/vnd.openxmlformats-officedocument.theme+xml"/>
  <Override PartName="/ppt/slideLayouts/slideLayout27.xml" ContentType="application/vnd.openxmlformats-officedocument.presentationml.slideLayout+xml"/>
  <Override PartName="/ppt/theme/theme14.xml" ContentType="application/vnd.openxmlformats-officedocument.theme+xml"/>
  <Override PartName="/ppt/slideLayouts/slideLayout28.xml" ContentType="application/vnd.openxmlformats-officedocument.presentationml.slideLayout+xml"/>
  <Override PartName="/ppt/theme/theme15.xml" ContentType="application/vnd.openxmlformats-officedocument.theme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16.xml" ContentType="application/vnd.openxmlformats-officedocument.theme+xml"/>
  <Override PartName="/ppt/theme/theme17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62" r:id="rId2"/>
    <p:sldMasterId id="2147483664" r:id="rId3"/>
    <p:sldMasterId id="2147483667" r:id="rId4"/>
    <p:sldMasterId id="2147483673" r:id="rId5"/>
    <p:sldMasterId id="2147483675" r:id="rId6"/>
    <p:sldMasterId id="2147483677" r:id="rId7"/>
    <p:sldMasterId id="2147483679" r:id="rId8"/>
    <p:sldMasterId id="2147483684" r:id="rId9"/>
    <p:sldMasterId id="2147483686" r:id="rId10"/>
    <p:sldMasterId id="2147483688" r:id="rId11"/>
    <p:sldMasterId id="2147483690" r:id="rId12"/>
    <p:sldMasterId id="2147483696" r:id="rId13"/>
    <p:sldMasterId id="2147483698" r:id="rId14"/>
    <p:sldMasterId id="2147483700" r:id="rId15"/>
    <p:sldMasterId id="2147483704" r:id="rId16"/>
  </p:sldMasterIdLst>
  <p:notesMasterIdLst>
    <p:notesMasterId r:id="rId23"/>
  </p:notesMasterIdLst>
  <p:sldIdLst>
    <p:sldId id="256" r:id="rId17"/>
    <p:sldId id="1589" r:id="rId18"/>
    <p:sldId id="1590" r:id="rId19"/>
    <p:sldId id="1591" r:id="rId20"/>
    <p:sldId id="1592" r:id="rId21"/>
    <p:sldId id="1593" r:id="rId22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2206" autoAdjust="0"/>
    <p:restoredTop sz="94660"/>
  </p:normalViewPr>
  <p:slideViewPr>
    <p:cSldViewPr snapToGrid="0">
      <p:cViewPr varScale="1">
        <p:scale>
          <a:sx n="98" d="100"/>
          <a:sy n="98" d="100"/>
        </p:scale>
        <p:origin x="102" y="27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Master" Target="slideMasters/slideMaster13.xml"/><Relationship Id="rId18" Type="http://schemas.openxmlformats.org/officeDocument/2006/relationships/slide" Target="slides/slide2.xml"/><Relationship Id="rId26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5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" Target="slides/slide1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Master" Target="slideMasters/slideMaster16.xml"/><Relationship Id="rId20" Type="http://schemas.openxmlformats.org/officeDocument/2006/relationships/slide" Target="slides/slide4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presProps" Target="presProps.xml"/><Relationship Id="rId5" Type="http://schemas.openxmlformats.org/officeDocument/2006/relationships/slideMaster" Target="slideMasters/slideMaster5.xml"/><Relationship Id="rId15" Type="http://schemas.openxmlformats.org/officeDocument/2006/relationships/slideMaster" Target="slideMasters/slideMaster15.xml"/><Relationship Id="rId23" Type="http://schemas.openxmlformats.org/officeDocument/2006/relationships/notesMaster" Target="notesMasters/notesMaster1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3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" Target="slides/slide6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C2D52E0-66DC-47BF-89F1-1FFA1BBF1209}" type="datetimeFigureOut">
              <a:rPr lang="es-MX" smtClean="0"/>
              <a:t>23/08/2021</a:t>
            </a:fld>
            <a:endParaRPr lang="es-MX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20624BE-78ED-4571-897C-11AAADB6D078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044843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6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7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0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2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4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5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6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6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86730"/>
            <a:ext cx="7772400" cy="1470025"/>
          </a:xfrm>
        </p:spPr>
        <p:txBody>
          <a:bodyPr/>
          <a:lstStyle>
            <a:lvl1pPr>
              <a:defRPr sz="2700" b="1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3957" y="3404287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100" b="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editar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/>
              <a:t>Sesión Ordinaria 08/2021 del 25 de Agosto de 2021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5ED61-4BEF-4549-88EC-827584911A44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8224758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811439" y="274640"/>
            <a:ext cx="5875361" cy="531285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  <p:txBody>
          <a:bodyPr lIns="90488" tIns="44450" rIns="90488" bIns="44450" anchor="ctr">
            <a:noAutofit/>
          </a:bodyPr>
          <a:lstStyle>
            <a:lvl1pPr>
              <a:defRPr lang="es-MX" sz="1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n-ea"/>
                <a:cs typeface="+mn-cs"/>
              </a:defRPr>
            </a:lvl1pPr>
          </a:lstStyle>
          <a:p>
            <a:pPr marL="0" lvl="0" defTabSz="571500" eaLnBrk="0" fontAlgn="base" hangingPunct="0">
              <a:spcAft>
                <a:spcPct val="0"/>
              </a:spcAft>
            </a:pPr>
            <a:r>
              <a:rPr lang="es-ES"/>
              <a:t>Haga clic para modificar el estilo de título del patrón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95696" y="3268490"/>
            <a:ext cx="8229600" cy="1463478"/>
          </a:xfrm>
          <a:prstGeom prst="rect">
            <a:avLst/>
          </a:prstGeom>
        </p:spPr>
        <p:txBody>
          <a:bodyPr wrap="square">
            <a:spAutoFit/>
          </a:bodyPr>
          <a:lstStyle>
            <a:lvl1pPr>
              <a:defRPr lang="es-ES" sz="1350" smtClean="0">
                <a:latin typeface="+mj-lt"/>
              </a:defRPr>
            </a:lvl1pPr>
            <a:lvl2pPr>
              <a:defRPr lang="es-ES" sz="1350" smtClean="0">
                <a:latin typeface="+mn-lt"/>
              </a:defRPr>
            </a:lvl2pPr>
            <a:lvl3pPr>
              <a:defRPr lang="es-ES" sz="1350" smtClean="0">
                <a:latin typeface="+mn-lt"/>
              </a:defRPr>
            </a:lvl3pPr>
            <a:lvl4pPr>
              <a:defRPr lang="es-ES" sz="1350" smtClean="0">
                <a:latin typeface="+mn-lt"/>
              </a:defRPr>
            </a:lvl4pPr>
            <a:lvl5pPr>
              <a:defRPr lang="es-MX" sz="1350">
                <a:latin typeface="+mn-lt"/>
              </a:defRPr>
            </a:lvl5pPr>
          </a:lstStyle>
          <a:p>
            <a:pPr marL="0" lvl="0" algn="just" eaLnBrk="0" hangingPunct="0">
              <a:spcAft>
                <a:spcPct val="20000"/>
              </a:spcAft>
            </a:pPr>
            <a:r>
              <a:rPr lang="es-ES"/>
              <a:t>Editar el estilo de texto del patrón</a:t>
            </a:r>
          </a:p>
          <a:p>
            <a:pPr marL="0" lvl="1" algn="just" eaLnBrk="0" hangingPunct="0">
              <a:spcAft>
                <a:spcPct val="20000"/>
              </a:spcAft>
            </a:pPr>
            <a:r>
              <a:rPr lang="es-ES"/>
              <a:t>Segundo nivel</a:t>
            </a:r>
          </a:p>
          <a:p>
            <a:pPr marL="0" lvl="2" algn="just" eaLnBrk="0" hangingPunct="0">
              <a:spcAft>
                <a:spcPct val="20000"/>
              </a:spcAft>
            </a:pPr>
            <a:r>
              <a:rPr lang="es-ES"/>
              <a:t>Tercer nivel</a:t>
            </a:r>
          </a:p>
          <a:p>
            <a:pPr marL="0" lvl="3" algn="just" eaLnBrk="0" hangingPunct="0">
              <a:spcAft>
                <a:spcPct val="20000"/>
              </a:spcAft>
            </a:pPr>
            <a:r>
              <a:rPr lang="es-ES"/>
              <a:t>Cuarto nivel</a:t>
            </a:r>
          </a:p>
          <a:p>
            <a:pPr marL="0" lvl="4" algn="just" eaLnBrk="0" hangingPunct="0">
              <a:spcAft>
                <a:spcPct val="20000"/>
              </a:spcAft>
            </a:pPr>
            <a:r>
              <a:rPr lang="es-ES"/>
              <a:t>Quinto nivel</a:t>
            </a:r>
            <a:endParaRPr lang="es-MX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366078" y="6381330"/>
            <a:ext cx="5984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lang="es-MX" smtClean="0"/>
            </a:lvl1pPr>
          </a:lstStyle>
          <a:p>
            <a:fld id="{EDD9FC20-3422-4CB5-A82E-A3496C26E493}" type="slidenum">
              <a:rPr lang="es-MX" smtClean="0"/>
              <a:t>‹Nº›</a:t>
            </a:fld>
            <a:endParaRPr lang="es-MX" dirty="0"/>
          </a:p>
        </p:txBody>
      </p:sp>
      <p:sp>
        <p:nvSpPr>
          <p:cNvPr id="12" name="11 Marcador de texto"/>
          <p:cNvSpPr>
            <a:spLocks noGrp="1"/>
          </p:cNvSpPr>
          <p:nvPr>
            <p:ph type="body" sz="quarter" idx="13"/>
          </p:nvPr>
        </p:nvSpPr>
        <p:spPr>
          <a:xfrm>
            <a:off x="334193" y="1314972"/>
            <a:ext cx="8352606" cy="12972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lvl1pPr marL="0" indent="0">
              <a:buNone/>
              <a:defRPr lang="es-ES" sz="1350" b="1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  <a:lvl2pPr marL="128588" indent="0">
              <a:buNone/>
              <a:defRPr lang="es-ES" sz="1350" smtClean="0">
                <a:latin typeface="+mn-lt"/>
              </a:defRPr>
            </a:lvl2pPr>
            <a:lvl3pPr marL="514350" indent="0">
              <a:buNone/>
              <a:defRPr lang="es-ES" sz="1350" smtClean="0">
                <a:latin typeface="+mn-lt"/>
              </a:defRPr>
            </a:lvl3pPr>
            <a:lvl4pPr marL="857250" indent="0">
              <a:buNone/>
              <a:defRPr lang="es-ES" sz="1350" smtClean="0">
                <a:latin typeface="+mn-lt"/>
              </a:defRPr>
            </a:lvl4pPr>
            <a:lvl5pPr marL="1200150" indent="0">
              <a:buNone/>
              <a:defRPr lang="es-MX" sz="1350">
                <a:latin typeface="+mn-lt"/>
              </a:defRPr>
            </a:lvl5pPr>
          </a:lstStyle>
          <a:p>
            <a:pPr marL="0" lvl="0"/>
            <a:r>
              <a:rPr lang="es-ES"/>
              <a:t>Editar el estilo de texto del patrón</a:t>
            </a:r>
          </a:p>
          <a:p>
            <a:pPr marL="0" lvl="1"/>
            <a:r>
              <a:rPr lang="es-ES"/>
              <a:t>Segundo nivel</a:t>
            </a:r>
          </a:p>
          <a:p>
            <a:pPr marL="0" lvl="2"/>
            <a:r>
              <a:rPr lang="es-ES"/>
              <a:t>Tercer nivel</a:t>
            </a:r>
          </a:p>
          <a:p>
            <a:pPr marL="0" lvl="3"/>
            <a:r>
              <a:rPr lang="es-ES"/>
              <a:t>Cuarto nivel</a:t>
            </a:r>
          </a:p>
          <a:p>
            <a:pPr marL="0" lvl="4"/>
            <a:r>
              <a:rPr lang="es-ES"/>
              <a:t>Quinto nivel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5575453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86730"/>
            <a:ext cx="7772400" cy="1470025"/>
          </a:xfrm>
        </p:spPr>
        <p:txBody>
          <a:bodyPr/>
          <a:lstStyle>
            <a:lvl1pPr>
              <a:defRPr sz="2700" b="1"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3957" y="3404287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100" b="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editar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/>
              <a:t>Sesión Ordinaria 08/2021 del 25 de Agosto de 2021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367046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494269" y="1315964"/>
            <a:ext cx="8321247" cy="4602548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  <a:lvl2pPr marL="514337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2pPr>
            <a:lvl3pPr marL="857228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3pPr>
            <a:lvl4pPr marL="1200120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4pPr>
            <a:lvl5pPr marL="1543012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 dirty="0"/>
          </a:p>
        </p:txBody>
      </p:sp>
      <p:sp>
        <p:nvSpPr>
          <p:cNvPr id="6" name="Marcador de texto 7"/>
          <p:cNvSpPr>
            <a:spLocks noGrp="1"/>
          </p:cNvSpPr>
          <p:nvPr>
            <p:ph type="body" sz="quarter" idx="14" hasCustomPrompt="1"/>
          </p:nvPr>
        </p:nvSpPr>
        <p:spPr>
          <a:xfrm>
            <a:off x="494270" y="677390"/>
            <a:ext cx="8321247" cy="419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2pPr>
            <a:lvl3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3pPr>
            <a:lvl4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4pPr>
            <a:lvl5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dirty="0"/>
              <a:t>Haga clic para modificar el estilo de texto del patrón</a:t>
            </a:r>
            <a:endParaRPr lang="es-MX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123069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texto 7"/>
          <p:cNvSpPr>
            <a:spLocks noGrp="1"/>
          </p:cNvSpPr>
          <p:nvPr>
            <p:ph type="body" sz="quarter" idx="14" hasCustomPrompt="1"/>
          </p:nvPr>
        </p:nvSpPr>
        <p:spPr>
          <a:xfrm>
            <a:off x="580768" y="787400"/>
            <a:ext cx="7154562" cy="419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2pPr>
            <a:lvl3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3pPr>
            <a:lvl4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4pPr>
            <a:lvl5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dirty="0"/>
              <a:t>Haga clic para modificar el estilo de texto del patrón</a:t>
            </a:r>
            <a:endParaRPr lang="es-MX" dirty="0"/>
          </a:p>
        </p:txBody>
      </p:sp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580768" y="1470454"/>
            <a:ext cx="8106032" cy="4713759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  <a:lvl2pPr marL="514337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2pPr>
            <a:lvl3pPr marL="857228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3pPr>
            <a:lvl4pPr marL="1200120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4pPr>
            <a:lvl5pPr marL="1543012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952348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1" y="1934264"/>
            <a:ext cx="5742296" cy="1470025"/>
          </a:xfrm>
        </p:spPr>
        <p:txBody>
          <a:bodyPr/>
          <a:lstStyle>
            <a:lvl1pPr>
              <a:defRPr sz="2700" b="1"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1" y="3622651"/>
            <a:ext cx="5742296" cy="1752600"/>
          </a:xfrm>
        </p:spPr>
        <p:txBody>
          <a:bodyPr>
            <a:normAutofit/>
          </a:bodyPr>
          <a:lstStyle>
            <a:lvl1pPr marL="0" indent="0" algn="ctr">
              <a:buNone/>
              <a:defRPr sz="2100" b="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editar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/>
              <a:t>Sesión Ordinaria 08/2021 del 25 de Agosto de 2021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719100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/>
              <a:t>Sesión Ordinaria 08/2021 del 25 de Agosto de 2021 </a:t>
            </a:r>
            <a:endParaRPr lang="es-MX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E58AE-96D2-45FC-96FE-2B21174429C3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454983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/>
              <a:t>Sesión Ordinaria 08/2021 del 25 de Agosto de 2021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857967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08042" y="6339198"/>
            <a:ext cx="2133600" cy="365125"/>
          </a:xfrm>
        </p:spPr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066914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86730"/>
            <a:ext cx="7772400" cy="1470025"/>
          </a:xfrm>
        </p:spPr>
        <p:txBody>
          <a:bodyPr/>
          <a:lstStyle>
            <a:lvl1pPr>
              <a:defRPr sz="2700" b="1"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3957" y="3404287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100" b="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editar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/>
              <a:t>Sesión Ordinaria 08/2021 del 25 de Agosto de 2021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587126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494269" y="1315964"/>
            <a:ext cx="8321247" cy="4602548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  <a:lvl2pPr marL="514337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2pPr>
            <a:lvl3pPr marL="857228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3pPr>
            <a:lvl4pPr marL="1200120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4pPr>
            <a:lvl5pPr marL="1543012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 dirty="0"/>
          </a:p>
        </p:txBody>
      </p:sp>
      <p:sp>
        <p:nvSpPr>
          <p:cNvPr id="6" name="Marcador de texto 7"/>
          <p:cNvSpPr>
            <a:spLocks noGrp="1"/>
          </p:cNvSpPr>
          <p:nvPr>
            <p:ph type="body" sz="quarter" idx="14" hasCustomPrompt="1"/>
          </p:nvPr>
        </p:nvSpPr>
        <p:spPr>
          <a:xfrm>
            <a:off x="494270" y="677390"/>
            <a:ext cx="8321247" cy="419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2pPr>
            <a:lvl3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3pPr>
            <a:lvl4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4pPr>
            <a:lvl5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dirty="0"/>
              <a:t>Haga clic para modificar el estilo de texto del patrón</a:t>
            </a:r>
            <a:endParaRPr lang="es-MX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13568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494269" y="1315964"/>
            <a:ext cx="8321247" cy="4602548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  <a:lvl2pPr marL="514337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2pPr>
            <a:lvl3pPr marL="857228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3pPr>
            <a:lvl4pPr marL="1200120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4pPr>
            <a:lvl5pPr marL="1543012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 dirty="0"/>
          </a:p>
        </p:txBody>
      </p:sp>
      <p:sp>
        <p:nvSpPr>
          <p:cNvPr id="6" name="Marcador de texto 7"/>
          <p:cNvSpPr>
            <a:spLocks noGrp="1"/>
          </p:cNvSpPr>
          <p:nvPr>
            <p:ph type="body" sz="quarter" idx="14" hasCustomPrompt="1"/>
          </p:nvPr>
        </p:nvSpPr>
        <p:spPr>
          <a:xfrm>
            <a:off x="494270" y="677390"/>
            <a:ext cx="8321247" cy="419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2pPr>
            <a:lvl3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3pPr>
            <a:lvl4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4pPr>
            <a:lvl5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dirty="0"/>
              <a:t>Haga clic para modificar el estilo de texto del patrón</a:t>
            </a:r>
            <a:endParaRPr lang="es-MX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521912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texto 7"/>
          <p:cNvSpPr>
            <a:spLocks noGrp="1"/>
          </p:cNvSpPr>
          <p:nvPr>
            <p:ph type="body" sz="quarter" idx="14" hasCustomPrompt="1"/>
          </p:nvPr>
        </p:nvSpPr>
        <p:spPr>
          <a:xfrm>
            <a:off x="580768" y="787400"/>
            <a:ext cx="7154562" cy="419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2pPr>
            <a:lvl3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3pPr>
            <a:lvl4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4pPr>
            <a:lvl5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dirty="0"/>
              <a:t>Haga clic para modificar el estilo de texto del patrón</a:t>
            </a:r>
            <a:endParaRPr lang="es-MX" dirty="0"/>
          </a:p>
        </p:txBody>
      </p:sp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580768" y="1470454"/>
            <a:ext cx="8106032" cy="4713759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  <a:lvl2pPr marL="514337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2pPr>
            <a:lvl3pPr marL="857228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3pPr>
            <a:lvl4pPr marL="1200120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4pPr>
            <a:lvl5pPr marL="1543012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529534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1" y="1934264"/>
            <a:ext cx="5742296" cy="1470025"/>
          </a:xfrm>
        </p:spPr>
        <p:txBody>
          <a:bodyPr/>
          <a:lstStyle>
            <a:lvl1pPr>
              <a:defRPr sz="2700" b="1"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1" y="3622651"/>
            <a:ext cx="5742296" cy="1752600"/>
          </a:xfrm>
        </p:spPr>
        <p:txBody>
          <a:bodyPr>
            <a:normAutofit/>
          </a:bodyPr>
          <a:lstStyle>
            <a:lvl1pPr marL="0" indent="0" algn="ctr">
              <a:buNone/>
              <a:defRPr sz="2100" b="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editar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/>
              <a:t>Sesión Ordinaria 08/2021 del 25 de Agosto de 2021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355174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80755" y="2"/>
            <a:ext cx="7463245" cy="532263"/>
          </a:xfrm>
        </p:spPr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/>
              <a:t>Sesión Ordinaria 08/2021 del 25 de Agosto de 2021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827600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92323" y="2"/>
            <a:ext cx="7451677" cy="532263"/>
          </a:xfrm>
        </p:spPr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/>
              <a:t>Sesión Ordinaria 08/2021 del 25 de Agosto de 2021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595803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08042" y="6339198"/>
            <a:ext cx="2133600" cy="365125"/>
          </a:xfrm>
        </p:spPr>
        <p:txBody>
          <a:bodyPr/>
          <a:lstStyle/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868167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05971" y="2"/>
            <a:ext cx="7438030" cy="532263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  <p:txBody>
          <a:bodyPr lIns="90488" tIns="44450" rIns="90488" bIns="44450" anchor="ctr">
            <a:noAutofit/>
          </a:bodyPr>
          <a:lstStyle>
            <a:lvl1pPr>
              <a:defRPr lang="es-MX" sz="1800" b="1" dirty="0">
                <a:solidFill>
                  <a:schemeClr val="bg1">
                    <a:lumMod val="95000"/>
                  </a:schemeClr>
                </a:solidFill>
                <a:latin typeface="+mj-lt"/>
                <a:ea typeface="+mn-ea"/>
                <a:cs typeface="+mn-cs"/>
              </a:defRPr>
            </a:lvl1pPr>
          </a:lstStyle>
          <a:p>
            <a:pPr marL="0" lvl="0" defTabSz="571500" eaLnBrk="0" fontAlgn="base" hangingPunct="0">
              <a:spcAft>
                <a:spcPct val="0"/>
              </a:spcAft>
            </a:pPr>
            <a:r>
              <a:rPr lang="es-ES"/>
              <a:t>Haga clic para modificar el estilo de título del patrón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95696" y="3268490"/>
            <a:ext cx="8229600" cy="1463478"/>
          </a:xfrm>
          <a:prstGeom prst="rect">
            <a:avLst/>
          </a:prstGeom>
        </p:spPr>
        <p:txBody>
          <a:bodyPr wrap="square">
            <a:spAutoFit/>
          </a:bodyPr>
          <a:lstStyle>
            <a:lvl1pPr>
              <a:defRPr lang="es-ES" sz="1350" smtClean="0">
                <a:latin typeface="+mj-lt"/>
              </a:defRPr>
            </a:lvl1pPr>
            <a:lvl2pPr>
              <a:defRPr lang="es-ES" sz="1350" smtClean="0">
                <a:latin typeface="+mn-lt"/>
              </a:defRPr>
            </a:lvl2pPr>
            <a:lvl3pPr>
              <a:defRPr lang="es-ES" sz="1350" smtClean="0">
                <a:latin typeface="+mn-lt"/>
              </a:defRPr>
            </a:lvl3pPr>
            <a:lvl4pPr>
              <a:defRPr lang="es-ES" sz="1350" smtClean="0">
                <a:latin typeface="+mn-lt"/>
              </a:defRPr>
            </a:lvl4pPr>
            <a:lvl5pPr>
              <a:defRPr lang="es-MX" sz="1350">
                <a:latin typeface="+mn-lt"/>
              </a:defRPr>
            </a:lvl5pPr>
          </a:lstStyle>
          <a:p>
            <a:pPr marL="0" lvl="0" algn="just" eaLnBrk="0" hangingPunct="0">
              <a:spcAft>
                <a:spcPct val="20000"/>
              </a:spcAft>
            </a:pPr>
            <a:r>
              <a:rPr lang="es-ES"/>
              <a:t>Editar el estilo de texto del patrón</a:t>
            </a:r>
          </a:p>
          <a:p>
            <a:pPr marL="0" lvl="1" algn="just" eaLnBrk="0" hangingPunct="0">
              <a:spcAft>
                <a:spcPct val="20000"/>
              </a:spcAft>
            </a:pPr>
            <a:r>
              <a:rPr lang="es-ES"/>
              <a:t>Segundo nivel</a:t>
            </a:r>
          </a:p>
          <a:p>
            <a:pPr marL="0" lvl="2" algn="just" eaLnBrk="0" hangingPunct="0">
              <a:spcAft>
                <a:spcPct val="20000"/>
              </a:spcAft>
            </a:pPr>
            <a:r>
              <a:rPr lang="es-ES"/>
              <a:t>Tercer nivel</a:t>
            </a:r>
          </a:p>
          <a:p>
            <a:pPr marL="0" lvl="3" algn="just" eaLnBrk="0" hangingPunct="0">
              <a:spcAft>
                <a:spcPct val="20000"/>
              </a:spcAft>
            </a:pPr>
            <a:r>
              <a:rPr lang="es-ES"/>
              <a:t>Cuarto nivel</a:t>
            </a:r>
          </a:p>
          <a:p>
            <a:pPr marL="0" lvl="4" algn="just" eaLnBrk="0" hangingPunct="0">
              <a:spcAft>
                <a:spcPct val="20000"/>
              </a:spcAft>
            </a:pPr>
            <a:r>
              <a:rPr lang="es-ES"/>
              <a:t>Quinto nivel</a:t>
            </a:r>
            <a:endParaRPr lang="es-MX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366078" y="6381330"/>
            <a:ext cx="5984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lang="es-MX" smtClean="0"/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12" name="11 Marcador de texto"/>
          <p:cNvSpPr>
            <a:spLocks noGrp="1"/>
          </p:cNvSpPr>
          <p:nvPr>
            <p:ph type="body" sz="quarter" idx="13"/>
          </p:nvPr>
        </p:nvSpPr>
        <p:spPr>
          <a:xfrm>
            <a:off x="334193" y="1314972"/>
            <a:ext cx="8352606" cy="12972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lvl1pPr marL="0" indent="0">
              <a:buNone/>
              <a:defRPr lang="es-ES" sz="1350" b="1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  <a:lvl2pPr marL="128588" indent="0">
              <a:buNone/>
              <a:defRPr lang="es-ES" sz="1350" smtClean="0">
                <a:latin typeface="+mn-lt"/>
              </a:defRPr>
            </a:lvl2pPr>
            <a:lvl3pPr marL="514350" indent="0">
              <a:buNone/>
              <a:defRPr lang="es-ES" sz="1350" smtClean="0">
                <a:latin typeface="+mn-lt"/>
              </a:defRPr>
            </a:lvl3pPr>
            <a:lvl4pPr marL="857250" indent="0">
              <a:buNone/>
              <a:defRPr lang="es-ES" sz="1350" smtClean="0">
                <a:latin typeface="+mn-lt"/>
              </a:defRPr>
            </a:lvl4pPr>
            <a:lvl5pPr marL="1200150" indent="0">
              <a:buNone/>
              <a:defRPr lang="es-MX" sz="1350">
                <a:latin typeface="+mn-lt"/>
              </a:defRPr>
            </a:lvl5pPr>
          </a:lstStyle>
          <a:p>
            <a:pPr marL="0" lvl="0"/>
            <a:r>
              <a:rPr lang="es-ES"/>
              <a:t>Editar el estilo de texto del patrón</a:t>
            </a:r>
          </a:p>
          <a:p>
            <a:pPr marL="0" lvl="1"/>
            <a:r>
              <a:rPr lang="es-ES"/>
              <a:t>Segundo nivel</a:t>
            </a:r>
          </a:p>
          <a:p>
            <a:pPr marL="0" lvl="2"/>
            <a:r>
              <a:rPr lang="es-ES"/>
              <a:t>Tercer nivel</a:t>
            </a:r>
          </a:p>
          <a:p>
            <a:pPr marL="0" lvl="3"/>
            <a:r>
              <a:rPr lang="es-ES"/>
              <a:t>Cuarto nivel</a:t>
            </a:r>
          </a:p>
          <a:p>
            <a:pPr marL="0" lvl="4"/>
            <a:r>
              <a:rPr lang="es-ES"/>
              <a:t>Quinto nivel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34165905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86730"/>
            <a:ext cx="7772400" cy="1470025"/>
          </a:xfrm>
        </p:spPr>
        <p:txBody>
          <a:bodyPr/>
          <a:lstStyle>
            <a:lvl1pPr>
              <a:defRPr sz="2700" b="1"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3957" y="3404287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100" b="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editar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/>
              <a:t>Sesión Ordinaria 08/2021 del 25 de Agosto de 2021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444649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494269" y="1315964"/>
            <a:ext cx="8321247" cy="4602548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  <a:lvl2pPr marL="514337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2pPr>
            <a:lvl3pPr marL="857228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3pPr>
            <a:lvl4pPr marL="1200120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4pPr>
            <a:lvl5pPr marL="1543012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 dirty="0"/>
          </a:p>
        </p:txBody>
      </p:sp>
      <p:sp>
        <p:nvSpPr>
          <p:cNvPr id="6" name="Marcador de texto 7"/>
          <p:cNvSpPr>
            <a:spLocks noGrp="1"/>
          </p:cNvSpPr>
          <p:nvPr>
            <p:ph type="body" sz="quarter" idx="14" hasCustomPrompt="1"/>
          </p:nvPr>
        </p:nvSpPr>
        <p:spPr>
          <a:xfrm>
            <a:off x="494270" y="677390"/>
            <a:ext cx="8321247" cy="419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2pPr>
            <a:lvl3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3pPr>
            <a:lvl4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4pPr>
            <a:lvl5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dirty="0"/>
              <a:t>Haga clic para modificar el estilo de texto del patrón</a:t>
            </a:r>
            <a:endParaRPr lang="es-MX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984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texto 7"/>
          <p:cNvSpPr>
            <a:spLocks noGrp="1"/>
          </p:cNvSpPr>
          <p:nvPr>
            <p:ph type="body" sz="quarter" idx="14" hasCustomPrompt="1"/>
          </p:nvPr>
        </p:nvSpPr>
        <p:spPr>
          <a:xfrm>
            <a:off x="580768" y="787400"/>
            <a:ext cx="7154562" cy="419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2pPr>
            <a:lvl3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3pPr>
            <a:lvl4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4pPr>
            <a:lvl5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dirty="0"/>
              <a:t>Haga clic para modificar el estilo de texto del patrón</a:t>
            </a:r>
            <a:endParaRPr lang="es-MX" dirty="0"/>
          </a:p>
        </p:txBody>
      </p:sp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580768" y="1470454"/>
            <a:ext cx="8106032" cy="4713759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  <a:lvl2pPr marL="514337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2pPr>
            <a:lvl3pPr marL="857228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3pPr>
            <a:lvl4pPr marL="1200120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4pPr>
            <a:lvl5pPr marL="1543012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190179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518984" y="1072120"/>
            <a:ext cx="8106032" cy="4713759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  <a:lvl2pPr marL="685783" indent="-228594" algn="just">
              <a:buFontTx/>
              <a:buBlip>
                <a:blip r:embed="rId2"/>
              </a:buBlip>
              <a:defRPr sz="18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2pPr>
            <a:lvl3pPr marL="1142971" indent="-228594" algn="just">
              <a:buFontTx/>
              <a:buBlip>
                <a:blip r:embed="rId2"/>
              </a:buBlip>
              <a:defRPr sz="18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3pPr>
            <a:lvl4pPr marL="1600160" indent="-228594" algn="just">
              <a:buFontTx/>
              <a:buBlip>
                <a:blip r:embed="rId2"/>
              </a:buBlip>
              <a:defRPr sz="18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4pPr>
            <a:lvl5pPr marL="2057349" indent="-228594" algn="just">
              <a:buFontTx/>
              <a:buBlip>
                <a:blip r:embed="rId2"/>
              </a:buBlip>
              <a:defRPr sz="18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10400" y="646436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5EF19490-00FA-4438-B7F5-86DA6A7289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97366" y="28511"/>
            <a:ext cx="6742300" cy="489346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8" name="Marcador de pie de página 6">
            <a:extLst>
              <a:ext uri="{FF2B5EF4-FFF2-40B4-BE49-F238E27FC236}">
                <a16:creationId xmlns:a16="http://schemas.microsoft.com/office/drawing/2014/main" id="{FBC409D0-3F46-4115-96BE-7D475D1741B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886075" y="6447210"/>
            <a:ext cx="3371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s-MX"/>
              <a:t>Sesión Ordinaria 08/2021 del 25 de Agosto de 2021 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815310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86730"/>
            <a:ext cx="7772400" cy="1470025"/>
          </a:xfrm>
        </p:spPr>
        <p:txBody>
          <a:bodyPr/>
          <a:lstStyle>
            <a:lvl1pPr>
              <a:defRPr sz="2700" b="1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3957" y="3404287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100" b="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editar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/>
              <a:t>Sesión Ordinaria 08/2021 del 25 de Agosto de 2021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5ED61-4BEF-4549-88EC-827584911A44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780736097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s-MX"/>
              <a:t>Sesión Ordinaria 08/2021 del 25 de Agosto de 2021 </a:t>
            </a: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F5E58AE-96D2-45FC-96FE-2B21174429C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17652335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s-MX"/>
              <a:t>Sesión Ordinaria 08/2021 del 25 de Agosto de 2021 </a:t>
            </a: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F5E58AE-96D2-45FC-96FE-2B21174429C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00377858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Marcador de texto 5"/>
          <p:cNvSpPr>
            <a:spLocks noGrp="1"/>
          </p:cNvSpPr>
          <p:nvPr>
            <p:ph type="body" sz="quarter" idx="13"/>
          </p:nvPr>
        </p:nvSpPr>
        <p:spPr>
          <a:xfrm>
            <a:off x="1338349" y="114301"/>
            <a:ext cx="6683433" cy="330200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800" b="1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 marL="457189" indent="0" algn="l">
              <a:buNone/>
              <a:defRPr sz="1800" b="1">
                <a:solidFill>
                  <a:schemeClr val="bg1"/>
                </a:solidFill>
                <a:latin typeface="Century Gothic" panose="020B0502020202020204" pitchFamily="34" charset="0"/>
              </a:defRPr>
            </a:lvl2pPr>
            <a:lvl3pPr marL="914377" indent="0" algn="l">
              <a:buNone/>
              <a:defRPr sz="1800" b="1">
                <a:solidFill>
                  <a:schemeClr val="bg1"/>
                </a:solidFill>
                <a:latin typeface="Century Gothic" panose="020B0502020202020204" pitchFamily="34" charset="0"/>
              </a:defRPr>
            </a:lvl3pPr>
            <a:lvl4pPr marL="1371566" indent="0" algn="l">
              <a:buNone/>
              <a:defRPr sz="1800" b="1">
                <a:solidFill>
                  <a:schemeClr val="bg1"/>
                </a:solidFill>
                <a:latin typeface="Century Gothic" panose="020B0502020202020204" pitchFamily="34" charset="0"/>
              </a:defRPr>
            </a:lvl4pPr>
            <a:lvl5pPr marL="1828754" indent="0" algn="l">
              <a:buNone/>
              <a:defRPr sz="1800" b="1">
                <a:solidFill>
                  <a:schemeClr val="bg1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 dirty="0"/>
          </a:p>
        </p:txBody>
      </p:sp>
      <p:sp>
        <p:nvSpPr>
          <p:cNvPr id="6" name="Marcador de texto 7"/>
          <p:cNvSpPr>
            <a:spLocks noGrp="1"/>
          </p:cNvSpPr>
          <p:nvPr>
            <p:ph type="body" sz="quarter" idx="14"/>
          </p:nvPr>
        </p:nvSpPr>
        <p:spPr>
          <a:xfrm>
            <a:off x="241300" y="787400"/>
            <a:ext cx="8636000" cy="419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 b="1">
                <a:solidFill>
                  <a:srgbClr val="6E56A0"/>
                </a:solidFill>
                <a:latin typeface="Century Gothic" panose="020B0502020202020204" pitchFamily="34" charset="0"/>
              </a:defRPr>
            </a:lvl1pPr>
            <a:lvl2pPr>
              <a:defRPr sz="1600" b="1">
                <a:solidFill>
                  <a:srgbClr val="6E56A0"/>
                </a:solidFill>
                <a:latin typeface="Century Gothic" panose="020B0502020202020204" pitchFamily="34" charset="0"/>
              </a:defRPr>
            </a:lvl2pPr>
            <a:lvl3pPr>
              <a:defRPr sz="1600" b="1">
                <a:solidFill>
                  <a:srgbClr val="6E56A0"/>
                </a:solidFill>
                <a:latin typeface="Century Gothic" panose="020B0502020202020204" pitchFamily="34" charset="0"/>
              </a:defRPr>
            </a:lvl3pPr>
            <a:lvl4pPr>
              <a:defRPr sz="1600" b="1">
                <a:solidFill>
                  <a:srgbClr val="6E56A0"/>
                </a:solidFill>
                <a:latin typeface="Century Gothic" panose="020B0502020202020204" pitchFamily="34" charset="0"/>
              </a:defRPr>
            </a:lvl4pPr>
            <a:lvl5pPr>
              <a:defRPr sz="1600" b="1">
                <a:solidFill>
                  <a:srgbClr val="6E56A0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 dirty="0"/>
          </a:p>
        </p:txBody>
      </p:sp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266701" y="1384300"/>
            <a:ext cx="8648700" cy="4940300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defRPr>
            </a:lvl1pPr>
            <a:lvl2pPr marL="685783" indent="-228594" algn="just">
              <a:buFontTx/>
              <a:buBlip>
                <a:blip r:embed="rId2"/>
              </a:buBlip>
              <a:defRPr sz="140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defRPr>
            </a:lvl2pPr>
            <a:lvl3pPr marL="1142971" indent="-228594" algn="just">
              <a:buFontTx/>
              <a:buBlip>
                <a:blip r:embed="rId2"/>
              </a:buBlip>
              <a:defRPr sz="140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defRPr>
            </a:lvl3pPr>
            <a:lvl4pPr marL="1600160" indent="-228594" algn="just">
              <a:buFontTx/>
              <a:buBlip>
                <a:blip r:embed="rId2"/>
              </a:buBlip>
              <a:defRPr sz="140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defRPr>
            </a:lvl4pPr>
            <a:lvl5pPr marL="2057349" indent="-228594" algn="just">
              <a:buFontTx/>
              <a:buBlip>
                <a:blip r:embed="rId2"/>
              </a:buBlip>
              <a:defRPr sz="140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 dirty="0"/>
          </a:p>
        </p:txBody>
      </p:sp>
      <p:sp>
        <p:nvSpPr>
          <p:cNvPr id="8" name="46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643966" y="6492900"/>
            <a:ext cx="45491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1" b="1">
                <a:solidFill>
                  <a:schemeClr val="tx1">
                    <a:lumMod val="75000"/>
                    <a:lumOff val="25000"/>
                  </a:schemeClr>
                </a:solidFill>
                <a:latin typeface="Century Gothic" pitchFamily="34" charset="0"/>
                <a:cs typeface="Arial" pitchFamily="34" charset="0"/>
              </a:defRPr>
            </a:lvl1pPr>
          </a:lstStyle>
          <a:p>
            <a:fld id="{80B2590F-B4BA-461D-B92A-63CE21F34F7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6122036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texto 7"/>
          <p:cNvSpPr>
            <a:spLocks noGrp="1"/>
          </p:cNvSpPr>
          <p:nvPr>
            <p:ph type="body" sz="quarter" idx="14" hasCustomPrompt="1"/>
          </p:nvPr>
        </p:nvSpPr>
        <p:spPr>
          <a:xfrm>
            <a:off x="580768" y="787400"/>
            <a:ext cx="7154562" cy="419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2pPr>
            <a:lvl3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3pPr>
            <a:lvl4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4pPr>
            <a:lvl5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dirty="0"/>
              <a:t>Haga clic para modificar el estilo de texto del patrón</a:t>
            </a:r>
            <a:endParaRPr lang="es-MX" dirty="0"/>
          </a:p>
        </p:txBody>
      </p:sp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580768" y="1470454"/>
            <a:ext cx="8106032" cy="4713759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  <a:lvl2pPr marL="514337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2pPr>
            <a:lvl3pPr marL="857228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3pPr>
            <a:lvl4pPr marL="1200120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4pPr>
            <a:lvl5pPr marL="1543012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10452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E58AE-96D2-45FC-96FE-2B21174429C3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4641436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1" y="1934264"/>
            <a:ext cx="5742296" cy="1470025"/>
          </a:xfrm>
        </p:spPr>
        <p:txBody>
          <a:bodyPr/>
          <a:lstStyle>
            <a:lvl1pPr>
              <a:defRPr sz="2700" b="1"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1" y="3622651"/>
            <a:ext cx="5742296" cy="1752600"/>
          </a:xfrm>
        </p:spPr>
        <p:txBody>
          <a:bodyPr>
            <a:normAutofit/>
          </a:bodyPr>
          <a:lstStyle>
            <a:lvl1pPr marL="0" indent="0" algn="ctr">
              <a:buNone/>
              <a:defRPr sz="2100" b="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editar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/>
              <a:t>Sesión Ordinaria 08/2021 del 25 de Agosto de 2021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07146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/>
              <a:t>Sesión Ordinaria 08/2021 del 25 de Agosto de 2021 </a:t>
            </a:r>
            <a:endParaRPr lang="es-MX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E58AE-96D2-45FC-96FE-2B21174429C3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3249758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/>
              <a:t>Sesión Ordinaria 08/2021 del 25 de Agosto de 2021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0042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08042" y="6339198"/>
            <a:ext cx="2133600" cy="365125"/>
          </a:xfrm>
        </p:spPr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71431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g"/><Relationship Id="rId4" Type="http://schemas.openxmlformats.org/officeDocument/2006/relationships/image" Target="../media/image2.jpeg"/></Relationships>
</file>

<file path=ppt/slideMasters/_rels/slideMaster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jpeg"/><Relationship Id="rId2" Type="http://schemas.openxmlformats.org/officeDocument/2006/relationships/theme" Target="../theme/theme10.xml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Masters/_rels/slideMaster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theme" Target="../theme/theme11.xml"/><Relationship Id="rId1" Type="http://schemas.openxmlformats.org/officeDocument/2006/relationships/slideLayout" Target="../slideLayouts/slideLayout20.xml"/><Relationship Id="rId5" Type="http://schemas.openxmlformats.org/officeDocument/2006/relationships/image" Target="../media/image5.png"/><Relationship Id="rId4" Type="http://schemas.openxmlformats.org/officeDocument/2006/relationships/image" Target="../media/image8.jpeg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slideLayout" Target="../slideLayouts/slideLayout23.xml"/><Relationship Id="rId7" Type="http://schemas.openxmlformats.org/officeDocument/2006/relationships/image" Target="../media/image1.jpg"/><Relationship Id="rId2" Type="http://schemas.openxmlformats.org/officeDocument/2006/relationships/slideLayout" Target="../slideLayouts/slideLayout22.xml"/><Relationship Id="rId1" Type="http://schemas.openxmlformats.org/officeDocument/2006/relationships/slideLayout" Target="../slideLayouts/slideLayout21.xml"/><Relationship Id="rId6" Type="http://schemas.openxmlformats.org/officeDocument/2006/relationships/theme" Target="../theme/theme12.xml"/><Relationship Id="rId11" Type="http://schemas.openxmlformats.org/officeDocument/2006/relationships/image" Target="../media/image3.jpg"/><Relationship Id="rId5" Type="http://schemas.openxmlformats.org/officeDocument/2006/relationships/slideLayout" Target="../slideLayouts/slideLayout25.xml"/><Relationship Id="rId10" Type="http://schemas.openxmlformats.org/officeDocument/2006/relationships/image" Target="../media/image13.jpeg"/><Relationship Id="rId4" Type="http://schemas.openxmlformats.org/officeDocument/2006/relationships/slideLayout" Target="../slideLayouts/slideLayout24.xml"/><Relationship Id="rId9" Type="http://schemas.openxmlformats.org/officeDocument/2006/relationships/image" Target="../media/image4.png"/></Relationships>
</file>

<file path=ppt/slideMasters/_rels/slideMaster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3.xml"/><Relationship Id="rId1" Type="http://schemas.openxmlformats.org/officeDocument/2006/relationships/slideLayout" Target="../slideLayouts/slideLayout26.xml"/><Relationship Id="rId5" Type="http://schemas.openxmlformats.org/officeDocument/2006/relationships/image" Target="../media/image3.jpg"/><Relationship Id="rId4" Type="http://schemas.openxmlformats.org/officeDocument/2006/relationships/image" Target="../media/image12.jpeg"/></Relationships>
</file>

<file path=ppt/slideMasters/_rels/slideMaster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jpeg"/><Relationship Id="rId2" Type="http://schemas.openxmlformats.org/officeDocument/2006/relationships/theme" Target="../theme/theme14.xml"/><Relationship Id="rId1" Type="http://schemas.openxmlformats.org/officeDocument/2006/relationships/slideLayout" Target="../slideLayouts/slideLayout27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Masters/_rels/slideMaster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theme" Target="../theme/theme15.xml"/><Relationship Id="rId1" Type="http://schemas.openxmlformats.org/officeDocument/2006/relationships/slideLayout" Target="../slideLayouts/slideLayout28.xml"/><Relationship Id="rId5" Type="http://schemas.openxmlformats.org/officeDocument/2006/relationships/image" Target="../media/image5.png"/><Relationship Id="rId4" Type="http://schemas.openxmlformats.org/officeDocument/2006/relationships/image" Target="../media/image8.jpeg"/></Relationships>
</file>

<file path=ppt/slideMasters/_rels/slideMaster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slideLayout" Target="../slideLayouts/slideLayout31.xml"/><Relationship Id="rId7" Type="http://schemas.openxmlformats.org/officeDocument/2006/relationships/image" Target="../media/image8.jpeg"/><Relationship Id="rId2" Type="http://schemas.openxmlformats.org/officeDocument/2006/relationships/slideLayout" Target="../slideLayouts/slideLayout30.xml"/><Relationship Id="rId1" Type="http://schemas.openxmlformats.org/officeDocument/2006/relationships/slideLayout" Target="../slideLayouts/slideLayout29.xml"/><Relationship Id="rId6" Type="http://schemas.openxmlformats.org/officeDocument/2006/relationships/image" Target="../media/image7.png"/><Relationship Id="rId5" Type="http://schemas.openxmlformats.org/officeDocument/2006/relationships/theme" Target="../theme/theme16.xml"/><Relationship Id="rId4" Type="http://schemas.openxmlformats.org/officeDocument/2006/relationships/slideLayout" Target="../slideLayouts/slideLayout32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theme" Target="../theme/theme2.xml"/><Relationship Id="rId7" Type="http://schemas.openxmlformats.org/officeDocument/2006/relationships/image" Target="../media/image7.png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.png"/><Relationship Id="rId5" Type="http://schemas.openxmlformats.org/officeDocument/2006/relationships/image" Target="../media/image8.jpeg"/><Relationship Id="rId4" Type="http://schemas.openxmlformats.org/officeDocument/2006/relationships/image" Target="../media/image7.pn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slideLayout" Target="../slideLayouts/slideLayout8.xml"/><Relationship Id="rId7" Type="http://schemas.openxmlformats.org/officeDocument/2006/relationships/image" Target="../media/image1.jpg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theme" Target="../theme/theme4.xml"/><Relationship Id="rId5" Type="http://schemas.openxmlformats.org/officeDocument/2006/relationships/slideLayout" Target="../slideLayouts/slideLayout10.xml"/><Relationship Id="rId4" Type="http://schemas.openxmlformats.org/officeDocument/2006/relationships/slideLayout" Target="../slideLayouts/slideLayout9.xml"/><Relationship Id="rId9" Type="http://schemas.openxmlformats.org/officeDocument/2006/relationships/image" Target="../media/image4.png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5.xml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3.jpg"/><Relationship Id="rId4" Type="http://schemas.openxmlformats.org/officeDocument/2006/relationships/image" Target="../media/image11.jpeg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jpeg"/><Relationship Id="rId2" Type="http://schemas.openxmlformats.org/officeDocument/2006/relationships/theme" Target="../theme/theme6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theme" Target="../theme/theme7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5.png"/><Relationship Id="rId4" Type="http://schemas.openxmlformats.org/officeDocument/2006/relationships/image" Target="../media/image8.jpeg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slideLayout" Target="../slideLayouts/slideLayout16.xml"/><Relationship Id="rId7" Type="http://schemas.openxmlformats.org/officeDocument/2006/relationships/image" Target="../media/image10.png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1.jpg"/><Relationship Id="rId5" Type="http://schemas.openxmlformats.org/officeDocument/2006/relationships/theme" Target="../theme/theme8.xml"/><Relationship Id="rId4" Type="http://schemas.openxmlformats.org/officeDocument/2006/relationships/slideLayout" Target="../slideLayouts/slideLayout17.xml"/></Relationships>
</file>

<file path=ppt/slideMasters/_rels/slideMaster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9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3.jpg"/><Relationship Id="rId4" Type="http://schemas.openxmlformats.org/officeDocument/2006/relationships/image" Target="../media/image1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ángulo 9"/>
          <p:cNvSpPr/>
          <p:nvPr/>
        </p:nvSpPr>
        <p:spPr>
          <a:xfrm>
            <a:off x="0" y="0"/>
            <a:ext cx="9143999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35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39488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s-MX"/>
              <a:t>Sesión Ordinaria 08/2021 del 25 de Agosto de 2021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F5ED61-4BEF-4549-88EC-827584911A44}" type="slidenum">
              <a:rPr lang="es-MX" smtClean="0"/>
              <a:t>‹Nº›</a:t>
            </a:fld>
            <a:endParaRPr lang="es-MX"/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45" b="10644"/>
          <a:stretch/>
        </p:blipFill>
        <p:spPr>
          <a:xfrm>
            <a:off x="-1" y="-1"/>
            <a:ext cx="1701802" cy="546101"/>
          </a:xfrm>
          <a:prstGeom prst="rect">
            <a:avLst/>
          </a:prstGeom>
        </p:spPr>
      </p:pic>
      <p:sp>
        <p:nvSpPr>
          <p:cNvPr id="11" name="2055 Rectángulo"/>
          <p:cNvSpPr/>
          <p:nvPr/>
        </p:nvSpPr>
        <p:spPr>
          <a:xfrm>
            <a:off x="1701802" y="-2"/>
            <a:ext cx="7442199" cy="546099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01802" y="0"/>
            <a:ext cx="7431283" cy="5461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/>
              <a:t>Haga clic para modificar el estilo de título del patrón</a:t>
            </a:r>
            <a:endParaRPr lang="en-US" dirty="0"/>
          </a:p>
        </p:txBody>
      </p:sp>
      <p:pic>
        <p:nvPicPr>
          <p:cNvPr id="13" name="Imagen 12"/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EAEBED"/>
              </a:clrFrom>
              <a:clrTo>
                <a:srgbClr val="EAEBE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07" t="16595" r="13165" b="9678"/>
          <a:stretch/>
        </p:blipFill>
        <p:spPr>
          <a:xfrm>
            <a:off x="232012" y="5575063"/>
            <a:ext cx="1023583" cy="11464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05345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hf hdr="0" dt="0"/>
  <p:txStyles>
    <p:titleStyle>
      <a:lvl1pPr algn="ctr" defTabSz="342900" rtl="0" eaLnBrk="1" latinLnBrk="0" hangingPunct="1">
        <a:spcBef>
          <a:spcPct val="0"/>
        </a:spcBef>
        <a:buNone/>
        <a:defRPr sz="1800" kern="1200">
          <a:solidFill>
            <a:schemeClr val="bg1">
              <a:lumMod val="95000"/>
            </a:schemeClr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2160" userDrawn="1">
          <p15:clr>
            <a:srgbClr val="F26B43"/>
          </p15:clr>
        </p15:guide>
      </p15:sldGuideLst>
    </p:ext>
  </p:extLst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23500" y="1763858"/>
            <a:ext cx="2719052" cy="3670110"/>
          </a:xfrm>
          <a:prstGeom prst="rect">
            <a:avLst/>
          </a:prstGeom>
        </p:spPr>
      </p:pic>
      <p:pic>
        <p:nvPicPr>
          <p:cNvPr id="28" name="Imagen 27"/>
          <p:cNvPicPr/>
          <p:nvPr/>
        </p:nvPicPr>
        <p:blipFill rotWithShape="1"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8420671" y="7184"/>
            <a:ext cx="715976" cy="721136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4" name="2055 Rectángulo"/>
          <p:cNvSpPr/>
          <p:nvPr/>
        </p:nvSpPr>
        <p:spPr>
          <a:xfrm>
            <a:off x="1705971" y="2"/>
            <a:ext cx="6714700" cy="576815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31274" y="2137957"/>
            <a:ext cx="9175275" cy="2987299"/>
          </a:xfrm>
          <a:prstGeom prst="rect">
            <a:avLst/>
          </a:prstGeom>
        </p:spPr>
      </p:pic>
      <p:pic>
        <p:nvPicPr>
          <p:cNvPr id="29" name="Imagen 28"/>
          <p:cNvPicPr>
            <a:picLocks noChangeAspect="1"/>
          </p:cNvPicPr>
          <p:nvPr/>
        </p:nvPicPr>
        <p:blipFill rotWithShape="1">
          <a:blip r:embed="rId6"/>
          <a:srcRect l="1538" t="20344" r="770" b="15263"/>
          <a:stretch/>
        </p:blipFill>
        <p:spPr>
          <a:xfrm>
            <a:off x="-15638" y="6686393"/>
            <a:ext cx="9175275" cy="18582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914" b="8728"/>
          <a:stretch/>
        </p:blipFill>
        <p:spPr>
          <a:xfrm>
            <a:off x="-1" y="0"/>
            <a:ext cx="1705971" cy="576816"/>
          </a:xfrm>
          <a:prstGeom prst="rect">
            <a:avLst/>
          </a:prstGeom>
        </p:spPr>
      </p:pic>
      <p:sp>
        <p:nvSpPr>
          <p:cNvPr id="46" name="75 Rectángulo"/>
          <p:cNvSpPr/>
          <p:nvPr/>
        </p:nvSpPr>
        <p:spPr>
          <a:xfrm>
            <a:off x="14551" y="1363901"/>
            <a:ext cx="3452825" cy="4608512"/>
          </a:xfrm>
          <a:prstGeom prst="rect">
            <a:avLst/>
          </a:prstGeom>
          <a:solidFill>
            <a:srgbClr val="FFFFFF">
              <a:alpha val="30196"/>
            </a:srgb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9" name="2 Rectángulo"/>
          <p:cNvSpPr/>
          <p:nvPr/>
        </p:nvSpPr>
        <p:spPr>
          <a:xfrm>
            <a:off x="30186" y="1515406"/>
            <a:ext cx="9129450" cy="3960440"/>
          </a:xfrm>
          <a:prstGeom prst="rect">
            <a:avLst/>
          </a:prstGeom>
          <a:solidFill>
            <a:schemeClr val="bg1"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71343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</p:sldLayoutIdLst>
  <p:hf hdr="0" dt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2055 Rectángulo"/>
          <p:cNvSpPr/>
          <p:nvPr/>
        </p:nvSpPr>
        <p:spPr>
          <a:xfrm>
            <a:off x="1705971" y="2"/>
            <a:ext cx="6733694" cy="548677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9" name="Imagen 28"/>
          <p:cNvPicPr>
            <a:picLocks noChangeAspect="1"/>
          </p:cNvPicPr>
          <p:nvPr/>
        </p:nvPicPr>
        <p:blipFill rotWithShape="1">
          <a:blip r:embed="rId3"/>
          <a:srcRect l="1538" t="20344" r="770" b="15263"/>
          <a:stretch/>
        </p:blipFill>
        <p:spPr>
          <a:xfrm>
            <a:off x="-15638" y="6686393"/>
            <a:ext cx="9175275" cy="18582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711" b="7869"/>
          <a:stretch/>
        </p:blipFill>
        <p:spPr>
          <a:xfrm>
            <a:off x="1" y="2"/>
            <a:ext cx="1705970" cy="548677"/>
          </a:xfrm>
          <a:prstGeom prst="rect">
            <a:avLst/>
          </a:prstGeom>
        </p:spPr>
      </p:pic>
      <p:sp>
        <p:nvSpPr>
          <p:cNvPr id="46" name="75 Rectángulo"/>
          <p:cNvSpPr/>
          <p:nvPr/>
        </p:nvSpPr>
        <p:spPr>
          <a:xfrm>
            <a:off x="14551" y="1363901"/>
            <a:ext cx="3452825" cy="4608512"/>
          </a:xfrm>
          <a:prstGeom prst="rect">
            <a:avLst/>
          </a:prstGeom>
          <a:solidFill>
            <a:srgbClr val="FFFFFF">
              <a:alpha val="30196"/>
            </a:srgb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9" name="Imagen 8"/>
          <p:cNvPicPr/>
          <p:nvPr/>
        </p:nvPicPr>
        <p:blipFill rotWithShape="1">
          <a:blip r:embed="rId5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8439666" y="7184"/>
            <a:ext cx="704335" cy="73304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4606455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</p:sldLayoutIdLst>
  <p:hf hdr="0" dt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7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-3445" y="1968883"/>
            <a:ext cx="9150889" cy="2920237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967748" y="1683446"/>
            <a:ext cx="2719052" cy="3670110"/>
          </a:xfrm>
          <a:prstGeom prst="rect">
            <a:avLst/>
          </a:prstGeom>
        </p:spPr>
      </p:pic>
      <p:sp>
        <p:nvSpPr>
          <p:cNvPr id="8" name="41 Rectángulo"/>
          <p:cNvSpPr/>
          <p:nvPr/>
        </p:nvSpPr>
        <p:spPr>
          <a:xfrm>
            <a:off x="-6351" y="1179740"/>
            <a:ext cx="9150350" cy="4498521"/>
          </a:xfrm>
          <a:prstGeom prst="rect">
            <a:avLst/>
          </a:prstGeom>
          <a:solidFill>
            <a:schemeClr val="bg1">
              <a:lumMod val="95000"/>
              <a:alpha val="68000"/>
            </a:scheme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sz="788" dirty="0">
              <a:solidFill>
                <a:schemeClr val="bg1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17341" y="0"/>
            <a:ext cx="6326659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s-MX"/>
              <a:t>Sesión Ordinaria 08/2021 del 25 de Agosto de 2021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11" name="Rectángulo 10"/>
          <p:cNvSpPr/>
          <p:nvPr/>
        </p:nvSpPr>
        <p:spPr>
          <a:xfrm>
            <a:off x="0" y="2629"/>
            <a:ext cx="9143999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350" dirty="0"/>
          </a:p>
        </p:txBody>
      </p:sp>
      <p:pic>
        <p:nvPicPr>
          <p:cNvPr id="13" name="Imagen 12"/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45" b="10644"/>
          <a:stretch/>
        </p:blipFill>
        <p:spPr>
          <a:xfrm>
            <a:off x="-6350" y="-12360"/>
            <a:ext cx="1698673" cy="560602"/>
          </a:xfrm>
          <a:prstGeom prst="rect">
            <a:avLst/>
          </a:prstGeom>
        </p:spPr>
      </p:pic>
      <p:sp>
        <p:nvSpPr>
          <p:cNvPr id="14" name="2055 Rectángulo"/>
          <p:cNvSpPr/>
          <p:nvPr/>
        </p:nvSpPr>
        <p:spPr>
          <a:xfrm>
            <a:off x="1692323" y="-12360"/>
            <a:ext cx="7458025" cy="560602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5" name="Imagen 14"/>
          <p:cNvPicPr>
            <a:picLocks noChangeAspect="1"/>
          </p:cNvPicPr>
          <p:nvPr/>
        </p:nvPicPr>
        <p:blipFill rotWithShape="1">
          <a:blip r:embed="rId11">
            <a:clrChange>
              <a:clrFrom>
                <a:srgbClr val="EAEBED"/>
              </a:clrFrom>
              <a:clrTo>
                <a:srgbClr val="EAEBE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07" t="16595" r="13165" b="9678"/>
          <a:stretch/>
        </p:blipFill>
        <p:spPr>
          <a:xfrm>
            <a:off x="232013" y="5714997"/>
            <a:ext cx="898642" cy="10064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47931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</p:sldLayoutIdLst>
  <p:hf hdr="0" dt="0"/>
  <p:txStyles>
    <p:titleStyle>
      <a:lvl1pPr algn="ctr" defTabSz="342900" rtl="0" eaLnBrk="1" latinLnBrk="0" hangingPunct="1">
        <a:spcBef>
          <a:spcPct val="0"/>
        </a:spcBef>
        <a:buNone/>
        <a:defRPr sz="1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ángulo 9"/>
          <p:cNvSpPr/>
          <p:nvPr/>
        </p:nvSpPr>
        <p:spPr>
          <a:xfrm>
            <a:off x="-4704" y="0"/>
            <a:ext cx="9129449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35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39488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s-MX"/>
              <a:t>Sesión Ordinaria 08/2021 del 25 de Agosto de 2021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45" b="10644"/>
          <a:stretch/>
        </p:blipFill>
        <p:spPr>
          <a:xfrm>
            <a:off x="-1" y="2"/>
            <a:ext cx="1858596" cy="581025"/>
          </a:xfrm>
          <a:prstGeom prst="rect">
            <a:avLst/>
          </a:prstGeom>
        </p:spPr>
      </p:pic>
      <p:sp>
        <p:nvSpPr>
          <p:cNvPr id="11" name="2055 Rectángulo"/>
          <p:cNvSpPr/>
          <p:nvPr/>
        </p:nvSpPr>
        <p:spPr>
          <a:xfrm>
            <a:off x="1858594" y="1"/>
            <a:ext cx="7299955" cy="581024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858594" y="2"/>
            <a:ext cx="7285407" cy="5810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/>
              <a:t>Haga clic para modificar el estilo de título del patrón</a:t>
            </a:r>
            <a:endParaRPr lang="en-US" dirty="0"/>
          </a:p>
        </p:txBody>
      </p:sp>
      <p:pic>
        <p:nvPicPr>
          <p:cNvPr id="13" name="Imagen 12"/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EAEBED"/>
              </a:clrFrom>
              <a:clrTo>
                <a:srgbClr val="EAEBE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07" t="16595" r="13165" b="9678"/>
          <a:stretch/>
        </p:blipFill>
        <p:spPr>
          <a:xfrm>
            <a:off x="232012" y="5749607"/>
            <a:ext cx="867740" cy="9718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91442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</p:sldLayoutIdLst>
  <p:hf hdr="0" dt="0"/>
  <p:txStyles>
    <p:titleStyle>
      <a:lvl1pPr algn="ctr" defTabSz="342900" rtl="0" eaLnBrk="1" latinLnBrk="0" hangingPunct="1">
        <a:spcBef>
          <a:spcPct val="0"/>
        </a:spcBef>
        <a:buNone/>
        <a:defRPr sz="1800" b="1" kern="1200">
          <a:solidFill>
            <a:schemeClr val="bg1">
              <a:lumMod val="95000"/>
            </a:schemeClr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23500" y="1763858"/>
            <a:ext cx="2719052" cy="3670110"/>
          </a:xfrm>
          <a:prstGeom prst="rect">
            <a:avLst/>
          </a:prstGeom>
        </p:spPr>
      </p:pic>
      <p:pic>
        <p:nvPicPr>
          <p:cNvPr id="28" name="Imagen 27"/>
          <p:cNvPicPr/>
          <p:nvPr/>
        </p:nvPicPr>
        <p:blipFill rotWithShape="1"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8483148" y="7186"/>
            <a:ext cx="660852" cy="701697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4" name="2055 Rectángulo"/>
          <p:cNvSpPr/>
          <p:nvPr/>
        </p:nvSpPr>
        <p:spPr>
          <a:xfrm>
            <a:off x="1705970" y="0"/>
            <a:ext cx="6777177" cy="576816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31274" y="2137957"/>
            <a:ext cx="9175275" cy="2987299"/>
          </a:xfrm>
          <a:prstGeom prst="rect">
            <a:avLst/>
          </a:prstGeom>
        </p:spPr>
      </p:pic>
      <p:pic>
        <p:nvPicPr>
          <p:cNvPr id="29" name="Imagen 28"/>
          <p:cNvPicPr>
            <a:picLocks noChangeAspect="1"/>
          </p:cNvPicPr>
          <p:nvPr/>
        </p:nvPicPr>
        <p:blipFill rotWithShape="1">
          <a:blip r:embed="rId6"/>
          <a:srcRect l="1538" t="20344" r="770" b="15263"/>
          <a:stretch/>
        </p:blipFill>
        <p:spPr>
          <a:xfrm>
            <a:off x="-15638" y="6686393"/>
            <a:ext cx="9175275" cy="18582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775" b="9817"/>
          <a:stretch/>
        </p:blipFill>
        <p:spPr>
          <a:xfrm>
            <a:off x="1" y="0"/>
            <a:ext cx="1705970" cy="576816"/>
          </a:xfrm>
          <a:prstGeom prst="rect">
            <a:avLst/>
          </a:prstGeom>
        </p:spPr>
      </p:pic>
      <p:sp>
        <p:nvSpPr>
          <p:cNvPr id="46" name="75 Rectángulo"/>
          <p:cNvSpPr/>
          <p:nvPr/>
        </p:nvSpPr>
        <p:spPr>
          <a:xfrm>
            <a:off x="14551" y="1363901"/>
            <a:ext cx="3452825" cy="4608512"/>
          </a:xfrm>
          <a:prstGeom prst="rect">
            <a:avLst/>
          </a:prstGeom>
          <a:solidFill>
            <a:srgbClr val="FFFFFF">
              <a:alpha val="30196"/>
            </a:srgb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9" name="2 Rectángulo"/>
          <p:cNvSpPr/>
          <p:nvPr/>
        </p:nvSpPr>
        <p:spPr>
          <a:xfrm>
            <a:off x="30186" y="1515406"/>
            <a:ext cx="9129450" cy="3960440"/>
          </a:xfrm>
          <a:prstGeom prst="rect">
            <a:avLst/>
          </a:prstGeom>
          <a:solidFill>
            <a:schemeClr val="bg1"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2707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</p:sldLayoutIdLst>
  <p:hf hdr="0" dt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2055 Rectángulo"/>
          <p:cNvSpPr/>
          <p:nvPr/>
        </p:nvSpPr>
        <p:spPr>
          <a:xfrm>
            <a:off x="1678676" y="0"/>
            <a:ext cx="6760990" cy="555854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9" name="Imagen 28"/>
          <p:cNvPicPr>
            <a:picLocks noChangeAspect="1"/>
          </p:cNvPicPr>
          <p:nvPr/>
        </p:nvPicPr>
        <p:blipFill rotWithShape="1">
          <a:blip r:embed="rId3"/>
          <a:srcRect l="1538" t="20344" r="770" b="15263"/>
          <a:stretch/>
        </p:blipFill>
        <p:spPr>
          <a:xfrm>
            <a:off x="-15638" y="6686393"/>
            <a:ext cx="9175275" cy="18582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775" b="9817"/>
          <a:stretch/>
        </p:blipFill>
        <p:spPr>
          <a:xfrm>
            <a:off x="1" y="0"/>
            <a:ext cx="1678675" cy="555854"/>
          </a:xfrm>
          <a:prstGeom prst="rect">
            <a:avLst/>
          </a:prstGeom>
        </p:spPr>
      </p:pic>
      <p:sp>
        <p:nvSpPr>
          <p:cNvPr id="46" name="75 Rectángulo"/>
          <p:cNvSpPr/>
          <p:nvPr/>
        </p:nvSpPr>
        <p:spPr>
          <a:xfrm>
            <a:off x="14551" y="1363901"/>
            <a:ext cx="3452825" cy="4608512"/>
          </a:xfrm>
          <a:prstGeom prst="rect">
            <a:avLst/>
          </a:prstGeom>
          <a:solidFill>
            <a:srgbClr val="FFFFFF">
              <a:alpha val="30196"/>
            </a:srgb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9" name="Imagen 8"/>
          <p:cNvPicPr/>
          <p:nvPr/>
        </p:nvPicPr>
        <p:blipFill rotWithShape="1">
          <a:blip r:embed="rId5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8439666" y="7184"/>
            <a:ext cx="704335" cy="73304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3453392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</p:sldLayoutIdLst>
  <p:hf hdr="0" dt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2055 Rectángulo"/>
          <p:cNvSpPr/>
          <p:nvPr/>
        </p:nvSpPr>
        <p:spPr>
          <a:xfrm>
            <a:off x="1673461" y="0"/>
            <a:ext cx="6750564" cy="558801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9" name="Imagen 28"/>
          <p:cNvPicPr>
            <a:picLocks noChangeAspect="1"/>
          </p:cNvPicPr>
          <p:nvPr/>
        </p:nvPicPr>
        <p:blipFill rotWithShape="1">
          <a:blip r:embed="rId6"/>
          <a:srcRect l="1538" t="20344" r="770" b="15263"/>
          <a:stretch/>
        </p:blipFill>
        <p:spPr>
          <a:xfrm>
            <a:off x="-15639" y="6686393"/>
            <a:ext cx="9175275" cy="18582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539" b="9526"/>
          <a:stretch/>
        </p:blipFill>
        <p:spPr>
          <a:xfrm>
            <a:off x="-15639" y="1"/>
            <a:ext cx="1689100" cy="558800"/>
          </a:xfrm>
          <a:prstGeom prst="rect">
            <a:avLst/>
          </a:prstGeom>
        </p:spPr>
      </p:pic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07556" y="646740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9" name="Imagen 8"/>
          <p:cNvPicPr/>
          <p:nvPr/>
        </p:nvPicPr>
        <p:blipFill rotWithShape="1">
          <a:blip r:embed="rId8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8439665" y="7184"/>
            <a:ext cx="704335" cy="73304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3" name="Marcador de título 2">
            <a:extLst>
              <a:ext uri="{FF2B5EF4-FFF2-40B4-BE49-F238E27FC236}">
                <a16:creationId xmlns:a16="http://schemas.microsoft.com/office/drawing/2014/main" id="{C8B24DD2-A40F-4555-B179-9ADD087B4B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97365" y="33030"/>
            <a:ext cx="6742300" cy="48934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/>
              <a:t>Haga clic para modificar el estilo de título del patrón</a:t>
            </a:r>
            <a:endParaRPr lang="es-MX" dirty="0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63CF62CB-A637-4EA1-80A7-18989DCDBE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19644" y="1139836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D897179F-E906-424E-BAE7-14CA011D90B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879249" y="6437969"/>
            <a:ext cx="338549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s-MX"/>
              <a:t>Sesión Ordinaria 08/2021 del 25 de Agosto de 2021 </a:t>
            </a:r>
          </a:p>
        </p:txBody>
      </p:sp>
    </p:spTree>
    <p:extLst>
      <p:ext uri="{BB962C8B-B14F-4D97-AF65-F5344CB8AC3E}">
        <p14:creationId xmlns:p14="http://schemas.microsoft.com/office/powerpoint/2010/main" val="28784682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5" r:id="rId1"/>
    <p:sldLayoutId id="2147483706" r:id="rId2"/>
    <p:sldLayoutId id="2147483707" r:id="rId3"/>
    <p:sldLayoutId id="2147483708" r:id="rId4"/>
  </p:sldLayoutIdLst>
  <p:hf hdr="0" dt="0"/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2400" b="1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28594" indent="-228594" algn="l" defTabSz="914377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8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1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0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49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23500" y="1763858"/>
            <a:ext cx="2719052" cy="3670110"/>
          </a:xfrm>
          <a:prstGeom prst="rect">
            <a:avLst/>
          </a:prstGeom>
        </p:spPr>
      </p:pic>
      <p:pic>
        <p:nvPicPr>
          <p:cNvPr id="28" name="Imagen 27"/>
          <p:cNvPicPr/>
          <p:nvPr/>
        </p:nvPicPr>
        <p:blipFill rotWithShape="1">
          <a:blip r:embed="rId5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8439666" y="7184"/>
            <a:ext cx="704335" cy="73304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4" name="2055 Rectángulo"/>
          <p:cNvSpPr/>
          <p:nvPr/>
        </p:nvSpPr>
        <p:spPr>
          <a:xfrm>
            <a:off x="1689100" y="-2"/>
            <a:ext cx="6736566" cy="576817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-31274" y="2137957"/>
            <a:ext cx="9175275" cy="2987299"/>
          </a:xfrm>
          <a:prstGeom prst="rect">
            <a:avLst/>
          </a:prstGeom>
        </p:spPr>
      </p:pic>
      <p:pic>
        <p:nvPicPr>
          <p:cNvPr id="29" name="Imagen 28"/>
          <p:cNvPicPr>
            <a:picLocks noChangeAspect="1"/>
          </p:cNvPicPr>
          <p:nvPr/>
        </p:nvPicPr>
        <p:blipFill rotWithShape="1">
          <a:blip r:embed="rId7"/>
          <a:srcRect l="1538" t="20344" r="770" b="15263"/>
          <a:stretch/>
        </p:blipFill>
        <p:spPr>
          <a:xfrm>
            <a:off x="-15638" y="6686393"/>
            <a:ext cx="9175275" cy="18582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92" b="7970"/>
          <a:stretch/>
        </p:blipFill>
        <p:spPr>
          <a:xfrm>
            <a:off x="552" y="2"/>
            <a:ext cx="1688548" cy="576815"/>
          </a:xfrm>
          <a:prstGeom prst="rect">
            <a:avLst/>
          </a:prstGeom>
        </p:spPr>
      </p:pic>
      <p:sp>
        <p:nvSpPr>
          <p:cNvPr id="46" name="75 Rectángulo"/>
          <p:cNvSpPr/>
          <p:nvPr/>
        </p:nvSpPr>
        <p:spPr>
          <a:xfrm>
            <a:off x="14551" y="1363901"/>
            <a:ext cx="3452825" cy="4608512"/>
          </a:xfrm>
          <a:prstGeom prst="rect">
            <a:avLst/>
          </a:prstGeom>
          <a:solidFill>
            <a:srgbClr val="FFFFFF">
              <a:alpha val="30196"/>
            </a:srgb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9" name="2 Rectángulo"/>
          <p:cNvSpPr/>
          <p:nvPr/>
        </p:nvSpPr>
        <p:spPr>
          <a:xfrm>
            <a:off x="30186" y="1515406"/>
            <a:ext cx="9129450" cy="3960440"/>
          </a:xfrm>
          <a:prstGeom prst="rect">
            <a:avLst/>
          </a:prstGeom>
          <a:solidFill>
            <a:schemeClr val="bg1"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04765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702" r:id="rId2"/>
  </p:sldLayoutIdLst>
  <p:hf hdr="0" dt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2055 Rectángulo"/>
          <p:cNvSpPr/>
          <p:nvPr/>
        </p:nvSpPr>
        <p:spPr>
          <a:xfrm>
            <a:off x="1673461" y="2"/>
            <a:ext cx="6750564" cy="558801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9" name="Imagen 28"/>
          <p:cNvPicPr>
            <a:picLocks noChangeAspect="1"/>
          </p:cNvPicPr>
          <p:nvPr/>
        </p:nvPicPr>
        <p:blipFill rotWithShape="1">
          <a:blip r:embed="rId4"/>
          <a:srcRect l="1538" t="20344" r="770" b="15263"/>
          <a:stretch/>
        </p:blipFill>
        <p:spPr>
          <a:xfrm>
            <a:off x="-15638" y="6686393"/>
            <a:ext cx="9175275" cy="18582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539" b="9526"/>
          <a:stretch/>
        </p:blipFill>
        <p:spPr>
          <a:xfrm>
            <a:off x="-15639" y="1"/>
            <a:ext cx="1689100" cy="558800"/>
          </a:xfrm>
          <a:prstGeom prst="rect">
            <a:avLst/>
          </a:prstGeom>
        </p:spPr>
      </p:pic>
      <p:sp>
        <p:nvSpPr>
          <p:cNvPr id="46" name="75 Rectángulo"/>
          <p:cNvSpPr/>
          <p:nvPr/>
        </p:nvSpPr>
        <p:spPr>
          <a:xfrm>
            <a:off x="14551" y="1363901"/>
            <a:ext cx="3452825" cy="4608512"/>
          </a:xfrm>
          <a:prstGeom prst="rect">
            <a:avLst/>
          </a:prstGeom>
          <a:solidFill>
            <a:srgbClr val="FFFFFF">
              <a:alpha val="30196"/>
            </a:srgb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9" name="Imagen 8"/>
          <p:cNvPicPr/>
          <p:nvPr/>
        </p:nvPicPr>
        <p:blipFill rotWithShape="1">
          <a:blip r:embed="rId6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8439666" y="7184"/>
            <a:ext cx="704335" cy="73304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1636715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</p:sldLayoutIdLst>
  <p:hf hdr="0" dt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7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-3445" y="1968883"/>
            <a:ext cx="9150889" cy="2920237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967748" y="1683446"/>
            <a:ext cx="2719052" cy="367011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17341" y="0"/>
            <a:ext cx="6326659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s-MX"/>
              <a:t>Sesión Ordinaria 08/2021 del 25 de Agosto de 2021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8" name="41 Rectángulo"/>
          <p:cNvSpPr/>
          <p:nvPr/>
        </p:nvSpPr>
        <p:spPr>
          <a:xfrm>
            <a:off x="-6351" y="1179740"/>
            <a:ext cx="9150350" cy="4498521"/>
          </a:xfrm>
          <a:prstGeom prst="rect">
            <a:avLst/>
          </a:prstGeom>
          <a:solidFill>
            <a:schemeClr val="bg1">
              <a:lumMod val="95000"/>
              <a:alpha val="68000"/>
            </a:scheme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sz="788" dirty="0">
              <a:solidFill>
                <a:schemeClr val="bg1"/>
              </a:solidFill>
            </a:endParaRPr>
          </a:p>
        </p:txBody>
      </p:sp>
      <p:pic>
        <p:nvPicPr>
          <p:cNvPr id="11" name="Imagen 10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967748" y="1683446"/>
            <a:ext cx="2719052" cy="3670110"/>
          </a:xfrm>
          <a:prstGeom prst="rect">
            <a:avLst/>
          </a:prstGeom>
        </p:spPr>
      </p:pic>
      <p:sp>
        <p:nvSpPr>
          <p:cNvPr id="12" name="41 Rectángulo"/>
          <p:cNvSpPr/>
          <p:nvPr/>
        </p:nvSpPr>
        <p:spPr>
          <a:xfrm>
            <a:off x="-6351" y="1179740"/>
            <a:ext cx="9150350" cy="4498521"/>
          </a:xfrm>
          <a:prstGeom prst="rect">
            <a:avLst/>
          </a:prstGeom>
          <a:solidFill>
            <a:schemeClr val="bg1">
              <a:lumMod val="95000"/>
              <a:alpha val="68000"/>
            </a:scheme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sz="788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25633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1" r:id="rId4"/>
    <p:sldLayoutId id="2147483672" r:id="rId5"/>
  </p:sldLayoutIdLst>
  <p:hf hdr="0" dt="0"/>
  <p:txStyles>
    <p:titleStyle>
      <a:lvl1pPr algn="ctr" defTabSz="342900" rtl="0" eaLnBrk="1" latinLnBrk="0" hangingPunct="1">
        <a:spcBef>
          <a:spcPct val="0"/>
        </a:spcBef>
        <a:buNone/>
        <a:defRPr sz="1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ángulo 9"/>
          <p:cNvSpPr/>
          <p:nvPr/>
        </p:nvSpPr>
        <p:spPr>
          <a:xfrm>
            <a:off x="0" y="0"/>
            <a:ext cx="9143999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35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39488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s-MX"/>
              <a:t>Sesión Ordinaria 08/2021 del 25 de Agosto de 2021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45" b="10644"/>
          <a:stretch/>
        </p:blipFill>
        <p:spPr>
          <a:xfrm>
            <a:off x="0" y="0"/>
            <a:ext cx="1719618" cy="559664"/>
          </a:xfrm>
          <a:prstGeom prst="rect">
            <a:avLst/>
          </a:prstGeom>
        </p:spPr>
      </p:pic>
      <p:sp>
        <p:nvSpPr>
          <p:cNvPr id="11" name="2055 Rectángulo"/>
          <p:cNvSpPr/>
          <p:nvPr/>
        </p:nvSpPr>
        <p:spPr>
          <a:xfrm>
            <a:off x="1719619" y="3"/>
            <a:ext cx="7424383" cy="559663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19618" y="1"/>
            <a:ext cx="7424380" cy="5596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/>
              <a:t>Haga clic para modificar el estilo de título del patrón</a:t>
            </a:r>
            <a:endParaRPr lang="en-US" dirty="0"/>
          </a:p>
        </p:txBody>
      </p:sp>
      <p:pic>
        <p:nvPicPr>
          <p:cNvPr id="13" name="Imagen 12"/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EAEBED"/>
              </a:clrFrom>
              <a:clrTo>
                <a:srgbClr val="EAEBE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07" t="16595" r="13165" b="9678"/>
          <a:stretch/>
        </p:blipFill>
        <p:spPr>
          <a:xfrm>
            <a:off x="232012" y="5777287"/>
            <a:ext cx="843027" cy="9441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96184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</p:sldLayoutIdLst>
  <p:hf hdr="0" dt="0"/>
  <p:txStyles>
    <p:titleStyle>
      <a:lvl1pPr algn="ctr" defTabSz="342900" rtl="0" eaLnBrk="1" latinLnBrk="0" hangingPunct="1">
        <a:spcBef>
          <a:spcPct val="0"/>
        </a:spcBef>
        <a:buNone/>
        <a:defRPr sz="1800" kern="1200">
          <a:solidFill>
            <a:schemeClr val="bg1">
              <a:lumMod val="95000"/>
            </a:schemeClr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23500" y="1763858"/>
            <a:ext cx="2719052" cy="3670110"/>
          </a:xfrm>
          <a:prstGeom prst="rect">
            <a:avLst/>
          </a:prstGeom>
        </p:spPr>
      </p:pic>
      <p:pic>
        <p:nvPicPr>
          <p:cNvPr id="28" name="Imagen 27"/>
          <p:cNvPicPr/>
          <p:nvPr/>
        </p:nvPicPr>
        <p:blipFill rotWithShape="1"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8388902" y="7186"/>
            <a:ext cx="755099" cy="830199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4" name="2055 Rectángulo"/>
          <p:cNvSpPr/>
          <p:nvPr/>
        </p:nvSpPr>
        <p:spPr>
          <a:xfrm>
            <a:off x="1692322" y="-2"/>
            <a:ext cx="6696578" cy="560412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31274" y="2137957"/>
            <a:ext cx="9175275" cy="2987299"/>
          </a:xfrm>
          <a:prstGeom prst="rect">
            <a:avLst/>
          </a:prstGeom>
        </p:spPr>
      </p:pic>
      <p:pic>
        <p:nvPicPr>
          <p:cNvPr id="29" name="Imagen 28"/>
          <p:cNvPicPr>
            <a:picLocks noChangeAspect="1"/>
          </p:cNvPicPr>
          <p:nvPr/>
        </p:nvPicPr>
        <p:blipFill rotWithShape="1">
          <a:blip r:embed="rId6"/>
          <a:srcRect l="1538" t="20344" r="770" b="15263"/>
          <a:stretch/>
        </p:blipFill>
        <p:spPr>
          <a:xfrm>
            <a:off x="-15638" y="6686393"/>
            <a:ext cx="9175275" cy="18582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792" b="9657"/>
          <a:stretch/>
        </p:blipFill>
        <p:spPr>
          <a:xfrm>
            <a:off x="0" y="-1"/>
            <a:ext cx="1692323" cy="560411"/>
          </a:xfrm>
          <a:prstGeom prst="rect">
            <a:avLst/>
          </a:prstGeom>
        </p:spPr>
      </p:pic>
      <p:sp>
        <p:nvSpPr>
          <p:cNvPr id="46" name="75 Rectángulo"/>
          <p:cNvSpPr/>
          <p:nvPr/>
        </p:nvSpPr>
        <p:spPr>
          <a:xfrm>
            <a:off x="14551" y="1363901"/>
            <a:ext cx="3452825" cy="4608512"/>
          </a:xfrm>
          <a:prstGeom prst="rect">
            <a:avLst/>
          </a:prstGeom>
          <a:solidFill>
            <a:srgbClr val="FFFFFF">
              <a:alpha val="30196"/>
            </a:srgb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9" name="2 Rectángulo"/>
          <p:cNvSpPr/>
          <p:nvPr/>
        </p:nvSpPr>
        <p:spPr>
          <a:xfrm>
            <a:off x="30186" y="1515406"/>
            <a:ext cx="9129450" cy="3960440"/>
          </a:xfrm>
          <a:prstGeom prst="rect">
            <a:avLst/>
          </a:prstGeom>
          <a:solidFill>
            <a:schemeClr val="bg1"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25081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</p:sldLayoutIdLst>
  <p:hf hdr="0" dt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2055 Rectángulo"/>
          <p:cNvSpPr/>
          <p:nvPr/>
        </p:nvSpPr>
        <p:spPr>
          <a:xfrm>
            <a:off x="1705970" y="-2"/>
            <a:ext cx="6733695" cy="545911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9" name="Imagen 28"/>
          <p:cNvPicPr>
            <a:picLocks noChangeAspect="1"/>
          </p:cNvPicPr>
          <p:nvPr/>
        </p:nvPicPr>
        <p:blipFill rotWithShape="1">
          <a:blip r:embed="rId3"/>
          <a:srcRect l="1538" t="20344" r="770" b="15263"/>
          <a:stretch/>
        </p:blipFill>
        <p:spPr>
          <a:xfrm>
            <a:off x="-15638" y="6686393"/>
            <a:ext cx="9175275" cy="18582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39" b="10291"/>
          <a:stretch/>
        </p:blipFill>
        <p:spPr>
          <a:xfrm>
            <a:off x="1" y="-1"/>
            <a:ext cx="1705970" cy="545911"/>
          </a:xfrm>
          <a:prstGeom prst="rect">
            <a:avLst/>
          </a:prstGeom>
        </p:spPr>
      </p:pic>
      <p:sp>
        <p:nvSpPr>
          <p:cNvPr id="46" name="75 Rectángulo"/>
          <p:cNvSpPr/>
          <p:nvPr/>
        </p:nvSpPr>
        <p:spPr>
          <a:xfrm>
            <a:off x="14551" y="1363901"/>
            <a:ext cx="3452825" cy="4608512"/>
          </a:xfrm>
          <a:prstGeom prst="rect">
            <a:avLst/>
          </a:prstGeom>
          <a:solidFill>
            <a:srgbClr val="FFFFFF">
              <a:alpha val="30196"/>
            </a:srgb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9" name="Imagen 8"/>
          <p:cNvPicPr/>
          <p:nvPr/>
        </p:nvPicPr>
        <p:blipFill rotWithShape="1">
          <a:blip r:embed="rId5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8439666" y="7184"/>
            <a:ext cx="704335" cy="73304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40285277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</p:sldLayoutIdLst>
  <p:hf hdr="0" dt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6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-3445" y="1968883"/>
            <a:ext cx="9150889" cy="2920237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967748" y="1683446"/>
            <a:ext cx="2719052" cy="3670110"/>
          </a:xfrm>
          <a:prstGeom prst="rect">
            <a:avLst/>
          </a:prstGeom>
        </p:spPr>
      </p:pic>
      <p:sp>
        <p:nvSpPr>
          <p:cNvPr id="8" name="41 Rectángulo"/>
          <p:cNvSpPr/>
          <p:nvPr/>
        </p:nvSpPr>
        <p:spPr>
          <a:xfrm>
            <a:off x="-6351" y="1179740"/>
            <a:ext cx="9150350" cy="4498521"/>
          </a:xfrm>
          <a:prstGeom prst="rect">
            <a:avLst/>
          </a:prstGeom>
          <a:solidFill>
            <a:schemeClr val="bg1">
              <a:lumMod val="95000"/>
              <a:alpha val="68000"/>
            </a:scheme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sz="788" dirty="0">
              <a:solidFill>
                <a:schemeClr val="bg1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17341" y="0"/>
            <a:ext cx="6326659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s-MX"/>
              <a:t>Sesión Ordinaria 08/2021 del 25 de Agosto de 2021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11" name="Imagen 10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967748" y="1683446"/>
            <a:ext cx="2719052" cy="3670110"/>
          </a:xfrm>
          <a:prstGeom prst="rect">
            <a:avLst/>
          </a:prstGeom>
        </p:spPr>
      </p:pic>
      <p:sp>
        <p:nvSpPr>
          <p:cNvPr id="12" name="41 Rectángulo"/>
          <p:cNvSpPr/>
          <p:nvPr/>
        </p:nvSpPr>
        <p:spPr>
          <a:xfrm>
            <a:off x="-6351" y="1179740"/>
            <a:ext cx="9150350" cy="4498521"/>
          </a:xfrm>
          <a:prstGeom prst="rect">
            <a:avLst/>
          </a:prstGeom>
          <a:solidFill>
            <a:schemeClr val="bg1">
              <a:lumMod val="95000"/>
              <a:alpha val="68000"/>
            </a:scheme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sz="788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20734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681" r:id="rId2"/>
    <p:sldLayoutId id="2147483682" r:id="rId3"/>
    <p:sldLayoutId id="2147483683" r:id="rId4"/>
  </p:sldLayoutIdLst>
  <p:hf hdr="0" dt="0"/>
  <p:txStyles>
    <p:titleStyle>
      <a:lvl1pPr algn="ctr" defTabSz="342900" rtl="0" eaLnBrk="1" latinLnBrk="0" hangingPunct="1">
        <a:spcBef>
          <a:spcPct val="0"/>
        </a:spcBef>
        <a:buNone/>
        <a:defRPr sz="1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ángulo 9"/>
          <p:cNvSpPr/>
          <p:nvPr/>
        </p:nvSpPr>
        <p:spPr>
          <a:xfrm>
            <a:off x="0" y="2"/>
            <a:ext cx="9143999" cy="687035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35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39488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s-MX"/>
              <a:t>Sesión Ordinaria 08/2021 del 25 de Agosto de 2021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45" b="10644"/>
          <a:stretch/>
        </p:blipFill>
        <p:spPr>
          <a:xfrm>
            <a:off x="1" y="0"/>
            <a:ext cx="1705970" cy="583474"/>
          </a:xfrm>
          <a:prstGeom prst="rect">
            <a:avLst/>
          </a:prstGeom>
        </p:spPr>
      </p:pic>
      <p:sp>
        <p:nvSpPr>
          <p:cNvPr id="11" name="2055 Rectángulo"/>
          <p:cNvSpPr/>
          <p:nvPr/>
        </p:nvSpPr>
        <p:spPr>
          <a:xfrm>
            <a:off x="1705972" y="1"/>
            <a:ext cx="7438029" cy="583474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05972" y="0"/>
            <a:ext cx="7438027" cy="58347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/>
              <a:t>Haga clic para modificar el estilo de título del patrón</a:t>
            </a:r>
            <a:endParaRPr lang="en-US" dirty="0"/>
          </a:p>
        </p:txBody>
      </p:sp>
      <p:pic>
        <p:nvPicPr>
          <p:cNvPr id="13" name="Imagen 12"/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EAEBED"/>
              </a:clrFrom>
              <a:clrTo>
                <a:srgbClr val="EAEBE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07" t="16595" r="13165" b="9678"/>
          <a:stretch/>
        </p:blipFill>
        <p:spPr>
          <a:xfrm>
            <a:off x="232012" y="5791125"/>
            <a:ext cx="830670" cy="930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84583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</p:sldLayoutIdLst>
  <p:hf hdr="0" dt="0"/>
  <p:txStyles>
    <p:titleStyle>
      <a:lvl1pPr algn="ctr" defTabSz="342900" rtl="0" eaLnBrk="1" latinLnBrk="0" hangingPunct="1">
        <a:spcBef>
          <a:spcPct val="0"/>
        </a:spcBef>
        <a:buNone/>
        <a:defRPr sz="1800" kern="1200">
          <a:solidFill>
            <a:schemeClr val="bg1">
              <a:lumMod val="95000"/>
            </a:schemeClr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29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19832" y="2824741"/>
            <a:ext cx="6048211" cy="1470025"/>
          </a:xfrm>
        </p:spPr>
        <p:txBody>
          <a:bodyPr/>
          <a:lstStyle/>
          <a:p>
            <a:pPr algn="r"/>
            <a:r>
              <a:rPr lang="es-MX" sz="3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Reserva Técnica del IPEJAL a corte de Julio 2021</a:t>
            </a:r>
            <a:br>
              <a:rPr lang="es-MX" sz="3200" dirty="0">
                <a:solidFill>
                  <a:schemeClr val="tx1">
                    <a:lumMod val="50000"/>
                    <a:lumOff val="50000"/>
                  </a:schemeClr>
                </a:solidFill>
              </a:rPr>
            </a:br>
            <a:endParaRPr lang="es-MX" sz="3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F05D64FA-A4A6-4EA0-A2AB-992C9B7913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977474" y="6480212"/>
            <a:ext cx="3189052" cy="365125"/>
          </a:xfrm>
        </p:spPr>
        <p:txBody>
          <a:bodyPr/>
          <a:lstStyle/>
          <a:p>
            <a:r>
              <a:rPr lang="es-MX" dirty="0"/>
              <a:t>Sesión Ordinaria 08/2021 del 25 de Agosto de 2021 </a:t>
            </a:r>
            <a:endParaRPr lang="en-US" dirty="0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7858240D-8354-42CE-BBF0-BBA3AC9864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69760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ie de página 1">
            <a:extLst>
              <a:ext uri="{FF2B5EF4-FFF2-40B4-BE49-F238E27FC236}">
                <a16:creationId xmlns:a16="http://schemas.microsoft.com/office/drawing/2014/main" id="{DED0498F-67DA-43F0-A5CD-049EB3046E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860813" y="6468126"/>
            <a:ext cx="3422374" cy="365125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9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ea typeface="+mn-ea"/>
                <a:cs typeface="+mn-cs"/>
              </a:rPr>
              <a:t>Sesión Ordinaria 08/2021 del 25 de Agosto de 2021 </a:t>
            </a:r>
            <a:endParaRPr kumimoji="0" lang="es-MX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E84367D4-0BB7-48FE-B3C9-0E8A556766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485018"/>
            <a:ext cx="2133600" cy="365125"/>
          </a:xfrm>
        </p:spPr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F5E58AE-96D2-45FC-96FE-2B21174429C3}" type="slidenum">
              <a:rPr kumimoji="0" lang="es-MX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s-MX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8" name="Título 3">
            <a:extLst>
              <a:ext uri="{FF2B5EF4-FFF2-40B4-BE49-F238E27FC236}">
                <a16:creationId xmlns:a16="http://schemas.microsoft.com/office/drawing/2014/main" id="{75E6B4D3-B53E-4F18-947B-D98D0A2C6D01}"/>
              </a:ext>
            </a:extLst>
          </p:cNvPr>
          <p:cNvSpPr txBox="1">
            <a:spLocks/>
          </p:cNvSpPr>
          <p:nvPr/>
        </p:nvSpPr>
        <p:spPr>
          <a:xfrm>
            <a:off x="1697366" y="41763"/>
            <a:ext cx="6742300" cy="489346"/>
          </a:xfrm>
          <a:prstGeom prst="rect">
            <a:avLst/>
          </a:prstGeom>
        </p:spPr>
        <p:txBody>
          <a:bodyPr/>
          <a:lstStyle>
            <a:lvl1pPr algn="l" defTabSz="914377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b="1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377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+mj-ea"/>
                <a:cs typeface="+mj-cs"/>
              </a:rPr>
              <a:t>Reserva Técnica 2012 – Julio 2021</a:t>
            </a:r>
          </a:p>
        </p:txBody>
      </p:sp>
      <p:sp>
        <p:nvSpPr>
          <p:cNvPr id="15" name="CuadroTexto 14">
            <a:extLst>
              <a:ext uri="{FF2B5EF4-FFF2-40B4-BE49-F238E27FC236}">
                <a16:creationId xmlns:a16="http://schemas.microsoft.com/office/drawing/2014/main" id="{4125F273-49D2-4948-8AF0-2866D0459158}"/>
              </a:ext>
            </a:extLst>
          </p:cNvPr>
          <p:cNvSpPr txBox="1"/>
          <p:nvPr/>
        </p:nvSpPr>
        <p:spPr>
          <a:xfrm>
            <a:off x="395536" y="2522699"/>
            <a:ext cx="453650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900" dirty="0"/>
              <a:t>*Información tomada del Estado de Situación Financiera a Julio  de 2021.</a:t>
            </a:r>
          </a:p>
        </p:txBody>
      </p:sp>
      <p:sp>
        <p:nvSpPr>
          <p:cNvPr id="16" name="Cerrar llave 15">
            <a:extLst>
              <a:ext uri="{FF2B5EF4-FFF2-40B4-BE49-F238E27FC236}">
                <a16:creationId xmlns:a16="http://schemas.microsoft.com/office/drawing/2014/main" id="{8176466E-E902-40DB-B799-DA42B135F9E3}"/>
              </a:ext>
            </a:extLst>
          </p:cNvPr>
          <p:cNvSpPr/>
          <p:nvPr/>
        </p:nvSpPr>
        <p:spPr>
          <a:xfrm>
            <a:off x="7000301" y="3530600"/>
            <a:ext cx="504056" cy="2557394"/>
          </a:xfrm>
          <a:prstGeom prst="rightBrace">
            <a:avLst/>
          </a:prstGeom>
          <a:ln w="19050"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7" name="CuadroTexto 16">
            <a:extLst>
              <a:ext uri="{FF2B5EF4-FFF2-40B4-BE49-F238E27FC236}">
                <a16:creationId xmlns:a16="http://schemas.microsoft.com/office/drawing/2014/main" id="{6CA6626A-2F23-4DB0-91CE-DC25FA9DF848}"/>
              </a:ext>
            </a:extLst>
          </p:cNvPr>
          <p:cNvSpPr txBox="1"/>
          <p:nvPr/>
        </p:nvSpPr>
        <p:spPr>
          <a:xfrm>
            <a:off x="7516664" y="4378692"/>
            <a:ext cx="162733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1000" dirty="0">
                <a:latin typeface="Calibri" panose="020F0502020204030204" pitchFamily="34" charset="0"/>
                <a:cs typeface="Calibri" panose="020F0502020204030204" pitchFamily="34" charset="0"/>
              </a:rPr>
              <a:t>Porcentaje correspondiente a cada componente de la reserva técnica anualmente.</a:t>
            </a:r>
          </a:p>
        </p:txBody>
      </p:sp>
      <p:pic>
        <p:nvPicPr>
          <p:cNvPr id="12" name="Imagen 11">
            <a:extLst>
              <a:ext uri="{FF2B5EF4-FFF2-40B4-BE49-F238E27FC236}">
                <a16:creationId xmlns:a16="http://schemas.microsoft.com/office/drawing/2014/main" id="{C0AFCF0F-DB06-4F1A-9A72-D72F599B22C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40782" y="3057055"/>
            <a:ext cx="5169618" cy="3351160"/>
          </a:xfrm>
          <a:prstGeom prst="rect">
            <a:avLst/>
          </a:prstGeom>
        </p:spPr>
      </p:pic>
      <p:pic>
        <p:nvPicPr>
          <p:cNvPr id="13" name="Imagen 12">
            <a:extLst>
              <a:ext uri="{FF2B5EF4-FFF2-40B4-BE49-F238E27FC236}">
                <a16:creationId xmlns:a16="http://schemas.microsoft.com/office/drawing/2014/main" id="{33F54F50-973F-4E3C-A448-C482469E733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8299" y="928133"/>
            <a:ext cx="8358643" cy="15938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65291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AFFA873D-E0E8-41F3-A9CD-8549A82DC5C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4" name="Título 3">
            <a:extLst>
              <a:ext uri="{FF2B5EF4-FFF2-40B4-BE49-F238E27FC236}">
                <a16:creationId xmlns:a16="http://schemas.microsoft.com/office/drawing/2014/main" id="{7C30D2FA-A2EA-4EBA-B0F6-E9EC9BB0AA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sz="2000" dirty="0"/>
              <a:t>Comparativo Reserva Técnica Junio – Julio 2021</a:t>
            </a:r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C52849A-42B4-4F17-BC09-1C068221F30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886075" y="6479109"/>
            <a:ext cx="3371850" cy="365125"/>
          </a:xfrm>
        </p:spPr>
        <p:txBody>
          <a:bodyPr/>
          <a:lstStyle/>
          <a:p>
            <a:r>
              <a:rPr lang="es-MX" sz="900"/>
              <a:t>Sesión Ordinaria 08/2021 del 25 de Agosto de 2021 </a:t>
            </a:r>
            <a:endParaRPr lang="es-MX" sz="900" dirty="0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E1B52E20-C501-4A64-8A63-6297704C325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47660" y="2646922"/>
            <a:ext cx="6120676" cy="4000004"/>
          </a:xfrm>
          <a:prstGeom prst="rect">
            <a:avLst/>
          </a:prstGeom>
        </p:spPr>
      </p:pic>
      <p:pic>
        <p:nvPicPr>
          <p:cNvPr id="10" name="Imagen 9">
            <a:extLst>
              <a:ext uri="{FF2B5EF4-FFF2-40B4-BE49-F238E27FC236}">
                <a16:creationId xmlns:a16="http://schemas.microsoft.com/office/drawing/2014/main" id="{567636A5-D783-496C-B850-24E231C300B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47660" y="648270"/>
            <a:ext cx="6120676" cy="18013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29637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AFFA873D-E0E8-41F3-A9CD-8549A82DC5C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4" name="Título 3">
            <a:extLst>
              <a:ext uri="{FF2B5EF4-FFF2-40B4-BE49-F238E27FC236}">
                <a16:creationId xmlns:a16="http://schemas.microsoft.com/office/drawing/2014/main" id="{7C30D2FA-A2EA-4EBA-B0F6-E9EC9BB0AA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sz="2000" dirty="0"/>
              <a:t>Comparativo Reserva Técnica 2020 vs 2021</a:t>
            </a:r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C52849A-42B4-4F17-BC09-1C068221F30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886075" y="6489742"/>
            <a:ext cx="3371850" cy="365125"/>
          </a:xfrm>
        </p:spPr>
        <p:txBody>
          <a:bodyPr/>
          <a:lstStyle/>
          <a:p>
            <a:r>
              <a:rPr lang="es-MX" sz="900"/>
              <a:t>Sesión Ordinaria 08/2021 del 25 de Agosto de 2021 </a:t>
            </a:r>
            <a:endParaRPr lang="es-MX" sz="900" dirty="0"/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A3224778-5C67-4A5F-B10A-D26790F4B3A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4255" y="1060942"/>
            <a:ext cx="7735411" cy="47361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94572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F7A89003-3024-4738-BCC7-0A2DA64A973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4" name="Título 3">
            <a:extLst>
              <a:ext uri="{FF2B5EF4-FFF2-40B4-BE49-F238E27FC236}">
                <a16:creationId xmlns:a16="http://schemas.microsoft.com/office/drawing/2014/main" id="{76422911-3594-40FB-BD37-0CD664231F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sz="2000" dirty="0"/>
              <a:t>Comparativo Reserva Técnica Junio – Julio  2021</a:t>
            </a:r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73DFE74-0BFB-4F3D-9038-9EFA1FE6F40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886075" y="6479109"/>
            <a:ext cx="3371850" cy="365125"/>
          </a:xfrm>
        </p:spPr>
        <p:txBody>
          <a:bodyPr/>
          <a:lstStyle/>
          <a:p>
            <a:r>
              <a:rPr lang="es-MX" sz="900"/>
              <a:t>Sesión Ordinaria 08/2021 del 25 de Agosto de 2021 </a:t>
            </a:r>
            <a:endParaRPr lang="es-MX" sz="900" dirty="0"/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8576C3D2-2BF3-40F6-B60A-A3CD78DD933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8528" y="696139"/>
            <a:ext cx="8623952" cy="54657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78772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5C7E12EF-774F-4860-AEEA-C9F6CB05506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4" name="Título 3">
            <a:extLst>
              <a:ext uri="{FF2B5EF4-FFF2-40B4-BE49-F238E27FC236}">
                <a16:creationId xmlns:a16="http://schemas.microsoft.com/office/drawing/2014/main" id="{2CC549D2-2514-4E79-A580-D56BEDA2F7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sz="1600" dirty="0">
                <a:latin typeface="+mn-lt"/>
                <a:cs typeface="Calibri" panose="020F0502020204030204" pitchFamily="34" charset="0"/>
              </a:rPr>
              <a:t>Explicación de puntos por componente </a:t>
            </a:r>
            <a:r>
              <a:rPr lang="es-MX" sz="1600" dirty="0" err="1">
                <a:latin typeface="+mn-lt"/>
                <a:cs typeface="Calibri" panose="020F0502020204030204" pitchFamily="34" charset="0"/>
              </a:rPr>
              <a:t>RT</a:t>
            </a:r>
            <a:r>
              <a:rPr lang="es-MX" sz="1600" dirty="0">
                <a:latin typeface="+mn-lt"/>
                <a:cs typeface="Calibri" panose="020F0502020204030204" pitchFamily="34" charset="0"/>
              </a:rPr>
              <a:t> Junio – Julio 2021.</a:t>
            </a:r>
            <a:endParaRPr lang="es-MX" sz="1600" dirty="0">
              <a:latin typeface="+mn-lt"/>
            </a:endParaRPr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6A4E1DA-EE9B-4B54-ADED-20D27C84F4F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886075" y="6479109"/>
            <a:ext cx="3371850" cy="365125"/>
          </a:xfrm>
        </p:spPr>
        <p:txBody>
          <a:bodyPr/>
          <a:lstStyle/>
          <a:p>
            <a:r>
              <a:rPr lang="es-MX" sz="900"/>
              <a:t>Sesión Ordinaria 08/2021 del 25 de Agosto de 2021 </a:t>
            </a:r>
            <a:endParaRPr lang="es-MX" sz="900" dirty="0"/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67542199-EFE6-431F-B3DF-A2BBA9F13FFF}"/>
              </a:ext>
            </a:extLst>
          </p:cNvPr>
          <p:cNvSpPr txBox="1"/>
          <p:nvPr/>
        </p:nvSpPr>
        <p:spPr>
          <a:xfrm>
            <a:off x="157636" y="703670"/>
            <a:ext cx="8640960" cy="5055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  <a:tabLst>
                <a:tab pos="457200" algn="l"/>
              </a:tabLst>
            </a:pPr>
            <a:r>
              <a:rPr lang="es-MX" sz="1200" b="1" dirty="0">
                <a:solidFill>
                  <a:schemeClr val="accent1">
                    <a:lumMod val="50000"/>
                  </a:schemeClr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Inversiones en Mercados Financieros</a:t>
            </a:r>
            <a:endParaRPr lang="es-MX" sz="1200" dirty="0">
              <a:solidFill>
                <a:schemeClr val="accent1">
                  <a:lumMod val="50000"/>
                </a:schemeClr>
              </a:solidFill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"/>
              <a:tabLst>
                <a:tab pos="457200" algn="l"/>
              </a:tabLst>
            </a:pPr>
            <a:r>
              <a:rPr lang="es-MX" sz="1200" b="1" u="sng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Punto 1:</a:t>
            </a:r>
            <a:r>
              <a:rPr lang="es-MX" sz="1200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el decremento a corto plazo es de -164.9 millones de pesos, y se debe principalmente como una estrategia de inversión, pasando de corto a largo plazo.</a:t>
            </a: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"/>
              <a:tabLst>
                <a:tab pos="457200" algn="l"/>
              </a:tabLst>
            </a:pPr>
            <a:r>
              <a:rPr lang="es-MX" sz="1200" b="1" u="sng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Punto 2:</a:t>
            </a:r>
            <a:r>
              <a:rPr lang="es-MX" sz="1200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el incremento en títulos y valores es de 269.5 millones de pesos, y se debe principalmente al reacomodo de inversión pasando de largo a corto plazo como estrategia de inversión, así como también a la recuperación de capital del adeudo de las dependencias. </a:t>
            </a:r>
          </a:p>
          <a:p>
            <a:pPr lvl="0" algn="just">
              <a:lnSpc>
                <a:spcPct val="107000"/>
              </a:lnSpc>
              <a:spcAft>
                <a:spcPts val="800"/>
              </a:spcAft>
              <a:tabLst>
                <a:tab pos="457200" algn="l"/>
              </a:tabLst>
            </a:pPr>
            <a:r>
              <a:rPr lang="es-MX" sz="1200" b="1" dirty="0">
                <a:solidFill>
                  <a:schemeClr val="accent1">
                    <a:lumMod val="50000"/>
                  </a:schemeClr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Cartera de Préstamos</a:t>
            </a:r>
            <a:endParaRPr lang="es-MX" sz="1200" dirty="0">
              <a:solidFill>
                <a:schemeClr val="accent1">
                  <a:lumMod val="50000"/>
                </a:schemeClr>
              </a:solidFill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"/>
              <a:tabLst>
                <a:tab pos="457200" algn="l"/>
              </a:tabLst>
            </a:pPr>
            <a:r>
              <a:rPr lang="es-MX" sz="1200" b="1" u="sng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Punto 5:</a:t>
            </a:r>
            <a:r>
              <a:rPr lang="es-MX" sz="1200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El incremento de los 82.7 millones de pesos, se debe a un mayor otorgamiento de préstamos a corto plazo, entre  los afiliados y pensionados  que comprenden la población del IPEJAL.</a:t>
            </a: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"/>
              <a:tabLst>
                <a:tab pos="457200" algn="l"/>
              </a:tabLst>
            </a:pPr>
            <a:r>
              <a:rPr lang="es-MX" sz="1200" b="1" u="sng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Punto 6:</a:t>
            </a:r>
            <a:r>
              <a:rPr lang="es-MX" sz="1200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El decremento de los -47.8 millones de pesos, se debe a la diferencia entre los créditos otorgados y los pagados, tanto de hipotecarios como prendarios por parte de los afiliados y pensionados (colocación de préstamos), el decremento significa que han sido mayores los créditos pagados o abonados, que los otorgados.</a:t>
            </a:r>
          </a:p>
          <a:p>
            <a:pPr lvl="0" algn="just">
              <a:lnSpc>
                <a:spcPct val="107000"/>
              </a:lnSpc>
              <a:spcAft>
                <a:spcPts val="800"/>
              </a:spcAft>
              <a:tabLst>
                <a:tab pos="457200" algn="l"/>
              </a:tabLst>
            </a:pPr>
            <a:r>
              <a:rPr lang="es-MX" sz="1200" b="1" dirty="0">
                <a:solidFill>
                  <a:schemeClr val="accent1">
                    <a:lumMod val="50000"/>
                  </a:schemeClr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Bienes Inmuebles</a:t>
            </a: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"/>
              <a:tabLst>
                <a:tab pos="457200" algn="l"/>
              </a:tabLst>
            </a:pPr>
            <a:r>
              <a:rPr lang="es-MX" sz="1200" b="1" u="sng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Punto 11:</a:t>
            </a:r>
            <a:r>
              <a:rPr lang="es-MX" sz="1200" b="1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s-MX" sz="1200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El decremento en viviendas se debe a un ajuste en la depreciación de las viviendas por -2.25 millones de pesos.</a:t>
            </a:r>
          </a:p>
          <a:p>
            <a:pPr lvl="0" algn="just">
              <a:lnSpc>
                <a:spcPct val="107000"/>
              </a:lnSpc>
              <a:spcAft>
                <a:spcPts val="800"/>
              </a:spcAft>
              <a:tabLst>
                <a:tab pos="457200" algn="l"/>
              </a:tabLst>
            </a:pPr>
            <a:r>
              <a:rPr lang="es-MX" sz="1200" b="1" dirty="0">
                <a:solidFill>
                  <a:schemeClr val="accent1">
                    <a:lumMod val="50000"/>
                  </a:schemeClr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Cuentas por Cobrar</a:t>
            </a:r>
            <a:endParaRPr lang="es-MX" sz="1200" dirty="0">
              <a:solidFill>
                <a:schemeClr val="accent1">
                  <a:lumMod val="50000"/>
                </a:schemeClr>
              </a:solidFill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"/>
              <a:tabLst>
                <a:tab pos="457200" algn="l"/>
              </a:tabLst>
            </a:pPr>
            <a:r>
              <a:rPr lang="es-MX" sz="1200" b="1" u="sng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Punto 15</a:t>
            </a:r>
            <a:r>
              <a:rPr lang="es-MX" sz="1200" b="1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: </a:t>
            </a:r>
            <a:r>
              <a:rPr lang="es-MX" sz="1200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El decremento de los 2.2 millones de pesos, se da principalmente por  el pago de adeudos por arrendamiento gravado (renta de edificios y locales).</a:t>
            </a: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"/>
              <a:tabLst>
                <a:tab pos="457200" algn="l"/>
              </a:tabLst>
            </a:pPr>
            <a:r>
              <a:rPr lang="es-MX" sz="1200" b="1" u="sng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Punto 16:</a:t>
            </a:r>
            <a:r>
              <a:rPr lang="es-MX" sz="1200" b="1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s-MX" sz="1200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El </a:t>
            </a:r>
            <a:r>
              <a:rPr lang="es-MX" sz="1200" dirty="0">
                <a:latin typeface="+mj-lt"/>
              </a:rPr>
              <a:t>decremento de los 138.3 millones de pesos, se da principalmente por el rubro de deudores por aportaciones y retenciones, esto con las dependencias afiliadas al IPEJAL, lo que significa en relación inversa, el cumplimiento de pago o la  recuperación del adeudo de las </a:t>
            </a:r>
            <a:r>
              <a:rPr lang="es-MX" sz="1200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dependencias.</a:t>
            </a:r>
            <a:endParaRPr lang="es-MX" sz="1200" u="none" strike="noStrike" dirty="0">
              <a:effectLst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56813527"/>
      </p:ext>
    </p:extLst>
  </p:cSld>
  <p:clrMapOvr>
    <a:masterClrMapping/>
  </p:clrMapOvr>
</p:sld>
</file>

<file path=ppt/theme/theme1.xml><?xml version="1.0" encoding="utf-8"?>
<a:theme xmlns:a="http://schemas.openxmlformats.org/drawingml/2006/main" name="Tema Sesiones">
  <a:themeElements>
    <a:clrScheme name="Violeta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69A020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Tema Sesiones" id="{A7692A2E-4455-4B40-ADDE-57D0D4B414B7}" vid="{5F4364F3-0ABC-4875-A218-6BAC94C640C2}"/>
    </a:ext>
  </a:extLst>
</a:theme>
</file>

<file path=ppt/theme/theme10.xml><?xml version="1.0" encoding="utf-8"?>
<a:theme xmlns:a="http://schemas.openxmlformats.org/drawingml/2006/main" name="4_plantilla ipejal 2019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ipejal 2019" id="{97B39504-9950-4E47-A76E-3CF8768AADC5}" vid="{4B6DBFDE-D728-4CF3-A0AE-FA415622AAF0}"/>
    </a:ext>
  </a:extLst>
</a:theme>
</file>

<file path=ppt/theme/theme11.xml><?xml version="1.0" encoding="utf-8"?>
<a:theme xmlns:a="http://schemas.openxmlformats.org/drawingml/2006/main" name="5_plantilla ipejal 2019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ipejal 2019" id="{97B39504-9950-4E47-A76E-3CF8768AADC5}" vid="{4B6DBFDE-D728-4CF3-A0AE-FA415622AAF0}"/>
    </a:ext>
  </a:extLst>
</a:theme>
</file>

<file path=ppt/theme/theme12.xml><?xml version="1.0" encoding="utf-8"?>
<a:theme xmlns:a="http://schemas.openxmlformats.org/drawingml/2006/main" name="3_Tema Sesiones">
  <a:themeElements>
    <a:clrScheme name="Personalizado 5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7F7B99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Tema Sesiones" id="{8B996B83-43A9-4167-8347-3BC16BC00D97}" vid="{04E43DA1-C149-4450-B115-E9BD324350C4}"/>
    </a:ext>
  </a:extLst>
</a:theme>
</file>

<file path=ppt/theme/theme13.xml><?xml version="1.0" encoding="utf-8"?>
<a:theme xmlns:a="http://schemas.openxmlformats.org/drawingml/2006/main" name="4_Template IPEJAL ppt">
  <a:themeElements>
    <a:clrScheme name="Personalizado 5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7F7B99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4.xml><?xml version="1.0" encoding="utf-8"?>
<a:theme xmlns:a="http://schemas.openxmlformats.org/drawingml/2006/main" name="6_plantilla ipejal 2019">
  <a:themeElements>
    <a:clrScheme name="Personalizado 5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7F7B99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ipejal 2019" id="{97B39504-9950-4E47-A76E-3CF8768AADC5}" vid="{4B6DBFDE-D728-4CF3-A0AE-FA415622AAF0}"/>
    </a:ext>
  </a:extLst>
</a:theme>
</file>

<file path=ppt/theme/theme15.xml><?xml version="1.0" encoding="utf-8"?>
<a:theme xmlns:a="http://schemas.openxmlformats.org/drawingml/2006/main" name="7_plantilla ipejal 2019">
  <a:themeElements>
    <a:clrScheme name="Personalizado 5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7F7B99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ipejal 2019" id="{97B39504-9950-4E47-A76E-3CF8768AADC5}" vid="{4B6DBFDE-D728-4CF3-A0AE-FA415622AAF0}"/>
    </a:ext>
  </a:extLst>
</a:theme>
</file>

<file path=ppt/theme/theme16.xml><?xml version="1.0" encoding="utf-8"?>
<a:theme xmlns:a="http://schemas.openxmlformats.org/drawingml/2006/main" name="8_plantilla ipejal 2019">
  <a:themeElements>
    <a:clrScheme name="Personalizado 4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7F7F7F"/>
      </a:hlink>
      <a:folHlink>
        <a:srgbClr val="8C8C8C"/>
      </a:folHlink>
    </a:clrScheme>
    <a:fontScheme name="Personalizado 1">
      <a:majorFont>
        <a:latin typeface="Arial Nova Light"/>
        <a:ea typeface=""/>
        <a:cs typeface=""/>
      </a:majorFont>
      <a:minorFont>
        <a:latin typeface="Prompt ExtraLight"/>
        <a:ea typeface=""/>
        <a:cs typeface=""/>
      </a:minorFont>
    </a:fontScheme>
    <a:fmtScheme name="Microsurco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/>
          </a:solidFill>
          <a:prstDash val="solid"/>
        </a:ln>
        <a:ln w="58420" cap="flat" cmpd="thickThin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38100" dir="27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l"/>
          </a:scene3d>
          <a:sp3d prstMaterial="flat">
            <a:bevelT w="31750" h="63500" prst="riblet"/>
          </a:sp3d>
        </a:effectStyle>
        <a:effectStyle>
          <a:effectLst>
            <a:outerShdw blurRad="50800" dist="38100" dir="27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l"/>
          </a:scene3d>
          <a:sp3d prstMaterial="flat">
            <a:bevelT w="57150" h="114300" prst="rible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ipejal 2019" id="{97B39504-9950-4E47-A76E-3CF8768AADC5}" vid="{4B6DBFDE-D728-4CF3-A0AE-FA415622AAF0}"/>
    </a:ext>
  </a:extLst>
</a:theme>
</file>

<file path=ppt/theme/theme17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plantilla ipejal 2019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ipejal 2019" id="{97B39504-9950-4E47-A76E-3CF8768AADC5}" vid="{4B6DBFDE-D728-4CF3-A0AE-FA415622AAF0}"/>
    </a:ext>
  </a:extLst>
</a:theme>
</file>

<file path=ppt/theme/theme3.xml><?xml version="1.0" encoding="utf-8"?>
<a:theme xmlns:a="http://schemas.openxmlformats.org/drawingml/2006/main" name="1_plantilla ipejal 2019">
  <a:themeElements>
    <a:clrScheme name="Office 2007-20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ipejal 2019" id="{97B39504-9950-4E47-A76E-3CF8768AADC5}" vid="{4B6DBFDE-D728-4CF3-A0AE-FA415622AAF0}"/>
    </a:ext>
  </a:extLst>
</a:theme>
</file>

<file path=ppt/theme/theme4.xml><?xml version="1.0" encoding="utf-8"?>
<a:theme xmlns:a="http://schemas.openxmlformats.org/drawingml/2006/main" name="1_Tema Sesiones">
  <a:themeElements>
    <a:clrScheme name="Personalizado 2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7F7F7F"/>
      </a:hlink>
      <a:folHlink>
        <a:srgbClr val="8C8C8C"/>
      </a:folHlink>
    </a:clrScheme>
    <a:fontScheme name="Personalizado 1">
      <a:majorFont>
        <a:latin typeface="Arial Nova Light"/>
        <a:ea typeface=""/>
        <a:cs typeface=""/>
      </a:majorFont>
      <a:minorFont>
        <a:latin typeface="Prompt Extra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Tema Sesiones" id="{26BFFD90-DB4A-4430-A758-8CF8B9B77286}" vid="{1F7936C4-BA8F-4675-8AEB-9A38D1EC11DC}"/>
    </a:ext>
  </a:extLst>
</a:theme>
</file>

<file path=ppt/theme/theme5.xml><?xml version="1.0" encoding="utf-8"?>
<a:theme xmlns:a="http://schemas.openxmlformats.org/drawingml/2006/main" name="2_Template IPEJAL ppt">
  <a:themeElements>
    <a:clrScheme name="Violeta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69A020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2_plantilla ipejal 2019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ipejal 2019" id="{97B39504-9950-4E47-A76E-3CF8768AADC5}" vid="{4B6DBFDE-D728-4CF3-A0AE-FA415622AAF0}"/>
    </a:ext>
  </a:extLst>
</a:theme>
</file>

<file path=ppt/theme/theme7.xml><?xml version="1.0" encoding="utf-8"?>
<a:theme xmlns:a="http://schemas.openxmlformats.org/drawingml/2006/main" name="3_plantilla ipejal 2019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ipejal 2019" id="{97B39504-9950-4E47-A76E-3CF8768AADC5}" vid="{4B6DBFDE-D728-4CF3-A0AE-FA415622AAF0}"/>
    </a:ext>
  </a:extLst>
</a:theme>
</file>

<file path=ppt/theme/theme8.xml><?xml version="1.0" encoding="utf-8"?>
<a:theme xmlns:a="http://schemas.openxmlformats.org/drawingml/2006/main" name="2_Tema Sesiones">
  <a:themeElements>
    <a:clrScheme name="Personalizado 5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7F7B99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Tema Sesiones" id="{D59C2D5E-270C-4C3F-B398-4EB1A7AE42A0}" vid="{AB9DEEEF-6222-49A5-BC6B-0B0B7BF2C1AA}"/>
    </a:ext>
  </a:extLst>
</a:theme>
</file>

<file path=ppt/theme/theme9.xml><?xml version="1.0" encoding="utf-8"?>
<a:theme xmlns:a="http://schemas.openxmlformats.org/drawingml/2006/main" name="3_Template IPEJAL ppt">
  <a:themeElements>
    <a:clrScheme name="Violeta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69A020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Tema Sesiones</Template>
  <TotalTime>82</TotalTime>
  <Words>429</Words>
  <Application>Microsoft Office PowerPoint</Application>
  <PresentationFormat>Presentación en pantalla (4:3)</PresentationFormat>
  <Paragraphs>31</Paragraphs>
  <Slides>6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7</vt:i4>
      </vt:variant>
      <vt:variant>
        <vt:lpstr>Tema</vt:lpstr>
      </vt:variant>
      <vt:variant>
        <vt:i4>16</vt:i4>
      </vt:variant>
      <vt:variant>
        <vt:lpstr>Títulos de diapositiva</vt:lpstr>
      </vt:variant>
      <vt:variant>
        <vt:i4>6</vt:i4>
      </vt:variant>
    </vt:vector>
  </HeadingPairs>
  <TitlesOfParts>
    <vt:vector size="29" baseType="lpstr">
      <vt:lpstr>Arial</vt:lpstr>
      <vt:lpstr>Arial Nova Light</vt:lpstr>
      <vt:lpstr>Calibri</vt:lpstr>
      <vt:lpstr>Candara</vt:lpstr>
      <vt:lpstr>Century Gothic</vt:lpstr>
      <vt:lpstr>Prompt ExtraLight</vt:lpstr>
      <vt:lpstr>Wingdings</vt:lpstr>
      <vt:lpstr>Tema Sesiones</vt:lpstr>
      <vt:lpstr>plantilla ipejal 2019</vt:lpstr>
      <vt:lpstr>1_plantilla ipejal 2019</vt:lpstr>
      <vt:lpstr>1_Tema Sesiones</vt:lpstr>
      <vt:lpstr>2_Template IPEJAL ppt</vt:lpstr>
      <vt:lpstr>2_plantilla ipejal 2019</vt:lpstr>
      <vt:lpstr>3_plantilla ipejal 2019</vt:lpstr>
      <vt:lpstr>2_Tema Sesiones</vt:lpstr>
      <vt:lpstr>3_Template IPEJAL ppt</vt:lpstr>
      <vt:lpstr>4_plantilla ipejal 2019</vt:lpstr>
      <vt:lpstr>5_plantilla ipejal 2019</vt:lpstr>
      <vt:lpstr>3_Tema Sesiones</vt:lpstr>
      <vt:lpstr>4_Template IPEJAL ppt</vt:lpstr>
      <vt:lpstr>6_plantilla ipejal 2019</vt:lpstr>
      <vt:lpstr>7_plantilla ipejal 2019</vt:lpstr>
      <vt:lpstr>8_plantilla ipejal 2019</vt:lpstr>
      <vt:lpstr>Reserva Técnica del IPEJAL a corte de Julio 2021 </vt:lpstr>
      <vt:lpstr>Presentación de PowerPoint</vt:lpstr>
      <vt:lpstr>Comparativo Reserva Técnica Junio – Julio 2021</vt:lpstr>
      <vt:lpstr>Comparativo Reserva Técnica 2020 vs 2021</vt:lpstr>
      <vt:lpstr>Comparativo Reserva Técnica Junio – Julio  2021</vt:lpstr>
      <vt:lpstr>Explicación de puntos por componente RT Junio – Julio 2021.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Reserva Técnica del IPEJAL a corte de Julio de 2020</dc:title>
  <dc:creator>Gonzalez Martinez, Maria del Carmen</dc:creator>
  <cp:lastModifiedBy>Gonzalez Martinez, Maria del Carmen</cp:lastModifiedBy>
  <cp:revision>18</cp:revision>
  <dcterms:created xsi:type="dcterms:W3CDTF">2020-08-22T03:26:06Z</dcterms:created>
  <dcterms:modified xsi:type="dcterms:W3CDTF">2021-08-23T17:38:55Z</dcterms:modified>
</cp:coreProperties>
</file>